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9"/>
  </p:notesMasterIdLst>
  <p:sldIdLst>
    <p:sldId id="256" r:id="rId2"/>
    <p:sldId id="270" r:id="rId3"/>
    <p:sldId id="271" r:id="rId4"/>
    <p:sldId id="272" r:id="rId5"/>
    <p:sldId id="275" r:id="rId6"/>
    <p:sldId id="276" r:id="rId7"/>
    <p:sldId id="277" r:id="rId8"/>
    <p:sldId id="281" r:id="rId9"/>
    <p:sldId id="282" r:id="rId10"/>
    <p:sldId id="279" r:id="rId11"/>
    <p:sldId id="280" r:id="rId12"/>
    <p:sldId id="283" r:id="rId13"/>
    <p:sldId id="284" r:id="rId14"/>
    <p:sldId id="288" r:id="rId15"/>
    <p:sldId id="285" r:id="rId16"/>
    <p:sldId id="286" r:id="rId17"/>
    <p:sldId id="28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6" autoAdjust="0"/>
    <p:restoredTop sz="94660"/>
  </p:normalViewPr>
  <p:slideViewPr>
    <p:cSldViewPr snapToGrid="0">
      <p:cViewPr>
        <p:scale>
          <a:sx n="86" d="100"/>
          <a:sy n="86" d="100"/>
        </p:scale>
        <p:origin x="2184" y="1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11/11/2025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dertoy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17: Fast rendering pipelines (shaders)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4BD9-74FC-D27B-A48D-85423A250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4A6466-A810-2FF8-D2AF-F10583858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12" y="522514"/>
            <a:ext cx="5565506" cy="5673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184F64-5ACB-CA83-D3E9-297F161E0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813" y="522514"/>
            <a:ext cx="2095738" cy="3246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537B30-140D-D1BA-96D2-1F04C3DE4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7813" y="3737363"/>
            <a:ext cx="2509189" cy="281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77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23B6D-E616-6195-582E-263A344F9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1B77A-59A3-51D8-EB9C-E50D4DAFC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808A1-73D4-7288-E4D9-9AB8BA478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12" y="522514"/>
            <a:ext cx="5565506" cy="5673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4B4B56-13F1-F53C-0C06-665197169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813" y="522514"/>
            <a:ext cx="2095738" cy="3246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696ADD-CF81-604A-E909-A2D7835F3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7813" y="3737363"/>
            <a:ext cx="2509189" cy="2817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50A64-D3A0-0CB5-F143-C12D36594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282" y="0"/>
            <a:ext cx="5470309" cy="847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33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971EC-F8A4-EB38-1C78-D6D2D630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shader example</a:t>
            </a:r>
          </a:p>
        </p:txBody>
      </p:sp>
      <p:pic>
        <p:nvPicPr>
          <p:cNvPr id="2050" name="Picture 2" descr="A red sphere">
            <a:extLst>
              <a:ext uri="{FF2B5EF4-FFF2-40B4-BE49-F238E27FC236}">
                <a16:creationId xmlns:a16="http://schemas.microsoft.com/office/drawing/2014/main" id="{6D9DF8F7-139F-F0BB-80DD-72898B803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1263754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red sphere that wobbles and distorts over time">
            <a:extLst>
              <a:ext uri="{FF2B5EF4-FFF2-40B4-BE49-F238E27FC236}">
                <a16:creationId xmlns:a16="http://schemas.microsoft.com/office/drawing/2014/main" id="{4BA4C2A6-0C3E-27B3-E689-39FA512A9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111" y="1263754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0DC30-6172-E035-411E-1F337C40E048}"/>
              </a:ext>
            </a:extLst>
          </p:cNvPr>
          <p:cNvSpPr txBox="1"/>
          <p:nvPr/>
        </p:nvSpPr>
        <p:spPr>
          <a:xfrm>
            <a:off x="7258987" y="6363160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https://p5js.org/tutorials/intro-to-shaders/</a:t>
            </a:r>
          </a:p>
        </p:txBody>
      </p:sp>
    </p:spTree>
    <p:extLst>
      <p:ext uri="{BB962C8B-B14F-4D97-AF65-F5344CB8AC3E}">
        <p14:creationId xmlns:p14="http://schemas.microsoft.com/office/powerpoint/2010/main" val="4103904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AAF15-5BB1-9426-86F4-1B007E39B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4871D-F5C5-DB22-D244-932B643D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shader code can use ‘time’ variable</a:t>
            </a:r>
          </a:p>
        </p:txBody>
      </p:sp>
      <p:pic>
        <p:nvPicPr>
          <p:cNvPr id="2050" name="Picture 2" descr="A red sphere">
            <a:extLst>
              <a:ext uri="{FF2B5EF4-FFF2-40B4-BE49-F238E27FC236}">
                <a16:creationId xmlns:a16="http://schemas.microsoft.com/office/drawing/2014/main" id="{E52C82E4-955D-4799-7626-A7D6FFEF8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1263754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13EF3-0230-F2F2-3C05-6D5FFC044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122" y="1263754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13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D456B-325F-53C8-812C-B2D84BF8D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59692-4804-94B1-1731-A7418E1CC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62" y="431297"/>
            <a:ext cx="4595984" cy="4658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8ACC81-C374-141E-D0CC-20B3DF9FA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946" y="125508"/>
            <a:ext cx="5351658" cy="3303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FDB006-CFD4-2830-473A-D98D20B31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145" y="3113252"/>
            <a:ext cx="5498195" cy="364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876A2-B088-3826-4169-C37A5A23E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080EE-27E9-0A3B-6413-051D95CEE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 shader example</a:t>
            </a:r>
          </a:p>
        </p:txBody>
      </p:sp>
      <p:pic>
        <p:nvPicPr>
          <p:cNvPr id="2050" name="Picture 2" descr="A red sphere">
            <a:extLst>
              <a:ext uri="{FF2B5EF4-FFF2-40B4-BE49-F238E27FC236}">
                <a16:creationId xmlns:a16="http://schemas.microsoft.com/office/drawing/2014/main" id="{8B172B98-4A3B-B2E7-7190-46B2D3C8F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08" y="262580"/>
            <a:ext cx="917276" cy="91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BE08B6-CB11-CB82-C49B-D7ECB290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082" y="1263754"/>
            <a:ext cx="5080000" cy="50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C8548A-41BA-C32A-9EC3-2F1FAC615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76" y="1263754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09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62245-EAD8-AD14-22C3-84FBFEB55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GLSL on </a:t>
            </a:r>
            <a:r>
              <a:rPr lang="en-US" dirty="0" err="1"/>
              <a:t>ShaderToy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D07778-C6ED-4EB3-E977-64807F36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231" y="1323904"/>
            <a:ext cx="7772400" cy="38333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4B1281-8816-0851-63BA-3328D19C8BA3}"/>
              </a:ext>
            </a:extLst>
          </p:cNvPr>
          <p:cNvSpPr txBox="1"/>
          <p:nvPr/>
        </p:nvSpPr>
        <p:spPr>
          <a:xfrm>
            <a:off x="7478793" y="5210930"/>
            <a:ext cx="3788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https://www.shadertoy.com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46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7C9B4-D601-610D-A68A-B8AB619E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demos …</a:t>
            </a:r>
          </a:p>
        </p:txBody>
      </p:sp>
    </p:spTree>
    <p:extLst>
      <p:ext uri="{BB962C8B-B14F-4D97-AF65-F5344CB8AC3E}">
        <p14:creationId xmlns:p14="http://schemas.microsoft.com/office/powerpoint/2010/main" val="3283352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… 1992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DA323D-EEC0-3C4A-973F-5E7E1EAFF83B}"/>
              </a:ext>
            </a:extLst>
          </p:cNvPr>
          <p:cNvGrpSpPr/>
          <p:nvPr/>
        </p:nvGrpSpPr>
        <p:grpSpPr>
          <a:xfrm>
            <a:off x="1245548" y="2615798"/>
            <a:ext cx="10022009" cy="1887132"/>
            <a:chOff x="1190428" y="2267030"/>
            <a:chExt cx="6665662" cy="125513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4902582-CB23-544C-984F-386FE14776FF}"/>
                </a:ext>
              </a:extLst>
            </p:cNvPr>
            <p:cNvSpPr/>
            <p:nvPr/>
          </p:nvSpPr>
          <p:spPr>
            <a:xfrm>
              <a:off x="3511017" y="2627880"/>
              <a:ext cx="895402" cy="44714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Primitive</a:t>
              </a:r>
            </a:p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Setup and Rasterization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09A93DB-DE51-1D48-98A1-FD8948312E2F}"/>
                </a:ext>
              </a:extLst>
            </p:cNvPr>
            <p:cNvSpPr/>
            <p:nvPr/>
          </p:nvSpPr>
          <p:spPr>
            <a:xfrm>
              <a:off x="4671312" y="262788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Fragment Coloring and Texturing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B5F39AD-3062-354C-AF28-2A3865565CD3}"/>
                </a:ext>
              </a:extLst>
            </p:cNvPr>
            <p:cNvSpPr/>
            <p:nvPr/>
          </p:nvSpPr>
          <p:spPr>
            <a:xfrm>
              <a:off x="5831606" y="262788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Blending</a:t>
              </a:r>
            </a:p>
          </p:txBody>
        </p:sp>
        <p:pic>
          <p:nvPicPr>
            <p:cNvPr id="9" name="Picture 8" descr="T:\redtransteapot.png">
              <a:extLst>
                <a:ext uri="{FF2B5EF4-FFF2-40B4-BE49-F238E27FC236}">
                  <a16:creationId xmlns:a16="http://schemas.microsoft.com/office/drawing/2014/main" id="{FA77A933-A071-2E4A-AFF9-0BEA661D1FB6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6991910" y="2422104"/>
              <a:ext cx="864180" cy="864180"/>
            </a:xfrm>
            <a:prstGeom prst="rect">
              <a:avLst/>
            </a:prstGeom>
            <a:noFill/>
            <a:ln>
              <a:solidFill>
                <a:srgbClr val="95BACD"/>
              </a:solidFill>
            </a:ln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194075E-E07E-4248-B6F7-D9FC484E1B4A}"/>
                </a:ext>
              </a:extLst>
            </p:cNvPr>
            <p:cNvSpPr/>
            <p:nvPr/>
          </p:nvSpPr>
          <p:spPr>
            <a:xfrm>
              <a:off x="1190428" y="226703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Vertex</a:t>
              </a:r>
              <a:br>
                <a:rPr lang="en-US" sz="1400" dirty="0"/>
              </a:br>
              <a:r>
                <a:rPr lang="en-US" sz="1400" dirty="0"/>
                <a:t>Data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429782-AC92-3845-B143-8C81585ECD37}"/>
                </a:ext>
              </a:extLst>
            </p:cNvPr>
            <p:cNvSpPr/>
            <p:nvPr/>
          </p:nvSpPr>
          <p:spPr>
            <a:xfrm>
              <a:off x="1190428" y="2941831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Pixel</a:t>
              </a:r>
              <a:br>
                <a:rPr lang="en-US" sz="1400" dirty="0"/>
              </a:br>
              <a:r>
                <a:rPr lang="en-US" sz="1400" dirty="0"/>
                <a:t>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AC79079-00F4-3849-B6DC-36CE8A53190F}"/>
                </a:ext>
              </a:extLst>
            </p:cNvPr>
            <p:cNvSpPr/>
            <p:nvPr/>
          </p:nvSpPr>
          <p:spPr>
            <a:xfrm>
              <a:off x="2350723" y="226703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Vertex Transform and Lighting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2746692-53CD-8A44-B412-C3BA19CC5FCD}"/>
                </a:ext>
              </a:extLst>
            </p:cNvPr>
            <p:cNvSpPr/>
            <p:nvPr/>
          </p:nvSpPr>
          <p:spPr>
            <a:xfrm>
              <a:off x="2479317" y="3075022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Texture</a:t>
              </a:r>
              <a:br>
                <a:rPr lang="en-US" sz="1400" dirty="0"/>
              </a:br>
              <a:r>
                <a:rPr lang="en-US" sz="1400" dirty="0"/>
                <a:t>Store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B2FBD5E-5EC6-2B4B-8E52-803A638BA721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>
              <a:off x="2085830" y="2490602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11CC8DC5-2BC8-3E40-A7F7-4C8C35C8C143}"/>
                </a:ext>
              </a:extLst>
            </p:cNvPr>
            <p:cNvCxnSpPr>
              <a:stCxn id="12" idx="3"/>
              <a:endCxn id="6" idx="1"/>
            </p:cNvCxnSpPr>
            <p:nvPr/>
          </p:nvCxnSpPr>
          <p:spPr>
            <a:xfrm>
              <a:off x="3246125" y="2490602"/>
              <a:ext cx="264893" cy="36085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hape 21">
              <a:extLst>
                <a:ext uri="{FF2B5EF4-FFF2-40B4-BE49-F238E27FC236}">
                  <a16:creationId xmlns:a16="http://schemas.microsoft.com/office/drawing/2014/main" id="{02B81673-4047-A345-85EE-B86BE435CB05}"/>
                </a:ext>
              </a:extLst>
            </p:cNvPr>
            <p:cNvCxnSpPr>
              <a:stCxn id="11" idx="3"/>
              <a:endCxn id="6" idx="1"/>
            </p:cNvCxnSpPr>
            <p:nvPr/>
          </p:nvCxnSpPr>
          <p:spPr>
            <a:xfrm flipV="1">
              <a:off x="2085830" y="2851451"/>
              <a:ext cx="1425187" cy="313952"/>
            </a:xfrm>
            <a:prstGeom prst="bentConnector3">
              <a:avLst>
                <a:gd name="adj1" fmla="val 13908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9C50ECBC-CF55-0046-8DBE-A4E51322D49D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2085830" y="3165403"/>
              <a:ext cx="393488" cy="13319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hape 27">
              <a:extLst>
                <a:ext uri="{FF2B5EF4-FFF2-40B4-BE49-F238E27FC236}">
                  <a16:creationId xmlns:a16="http://schemas.microsoft.com/office/drawing/2014/main" id="{3C801D0A-6FE5-CB46-A5B8-A7494AFC07C5}"/>
                </a:ext>
              </a:extLst>
            </p:cNvPr>
            <p:cNvCxnSpPr>
              <a:stCxn id="13" idx="3"/>
              <a:endCxn id="7" idx="2"/>
            </p:cNvCxnSpPr>
            <p:nvPr/>
          </p:nvCxnSpPr>
          <p:spPr>
            <a:xfrm flipV="1">
              <a:off x="3374719" y="3075022"/>
              <a:ext cx="1744294" cy="223572"/>
            </a:xfrm>
            <a:prstGeom prst="bentConnector2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ED9118-77C0-474F-90AD-BA0A007889FB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4406419" y="2851451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BC0CDFE-6590-D746-832A-91550E430780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5566714" y="2851451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41D42F9-D1C0-5B4B-9420-DAB7051E8161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>
              <a:off x="6727008" y="2851452"/>
              <a:ext cx="264902" cy="274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8618DAE-D903-1A41-A014-1FB1FBF86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5" y="18099"/>
            <a:ext cx="1183293" cy="11852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602F92E-15BD-EA4A-B521-A8C4E515C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775" y="1636915"/>
            <a:ext cx="1451035" cy="915436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6593E0A-698C-974C-9103-571A0EB40904}"/>
              </a:ext>
            </a:extLst>
          </p:cNvPr>
          <p:cNvSpPr/>
          <p:nvPr/>
        </p:nvSpPr>
        <p:spPr>
          <a:xfrm>
            <a:off x="3856560" y="5144078"/>
            <a:ext cx="4850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Application Programming Interface (API) for </a:t>
            </a:r>
          </a:p>
          <a:p>
            <a:r>
              <a:rPr lang="en-US" dirty="0"/>
              <a:t>functionality that was implemented in hardware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06E40-4767-E04C-A909-714A07921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9820" y="305933"/>
            <a:ext cx="1397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35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… 2010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2878A1B-8F8E-FB41-AB0B-C1646F914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820" y="305933"/>
            <a:ext cx="1397000" cy="6096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4B6776A3-AF3F-7D42-B9C3-8AE775F6CD27}"/>
              </a:ext>
            </a:extLst>
          </p:cNvPr>
          <p:cNvSpPr/>
          <p:nvPr/>
        </p:nvSpPr>
        <p:spPr>
          <a:xfrm>
            <a:off x="8896820" y="426067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4.1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B8D27CE-5089-B941-BAD3-6E5AB78A1245}"/>
              </a:ext>
            </a:extLst>
          </p:cNvPr>
          <p:cNvSpPr/>
          <p:nvPr/>
        </p:nvSpPr>
        <p:spPr>
          <a:xfrm>
            <a:off x="7043514" y="2760708"/>
            <a:ext cx="1315321" cy="838510"/>
          </a:xfrm>
          <a:prstGeom prst="roundRect">
            <a:avLst/>
          </a:prstGeom>
          <a:solidFill>
            <a:srgbClr val="C0504D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Primitive</a:t>
            </a:r>
          </a:p>
          <a:p>
            <a:pPr algn="ctr"/>
            <a:r>
              <a:rPr lang="en-US" sz="1400" dirty="0">
                <a:solidFill>
                  <a:srgbClr val="FFFFFF"/>
                </a:solidFill>
              </a:rPr>
              <a:t>Setup and Rasterization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8E38E6F-55FB-EA49-85EA-BAF498FF287C}"/>
              </a:ext>
            </a:extLst>
          </p:cNvPr>
          <p:cNvSpPr/>
          <p:nvPr/>
        </p:nvSpPr>
        <p:spPr>
          <a:xfrm>
            <a:off x="8701309" y="2760708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Fragment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7B301FF-D877-6646-9F0B-DBB07D2AEE68}"/>
              </a:ext>
            </a:extLst>
          </p:cNvPr>
          <p:cNvSpPr/>
          <p:nvPr/>
        </p:nvSpPr>
        <p:spPr>
          <a:xfrm>
            <a:off x="10337811" y="2760708"/>
            <a:ext cx="1315321" cy="8385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Blending</a:t>
            </a:r>
          </a:p>
        </p:txBody>
      </p:sp>
      <p:pic>
        <p:nvPicPr>
          <p:cNvPr id="27" name="Picture 8" descr="T:\redtransteapot.png">
            <a:extLst>
              <a:ext uri="{FF2B5EF4-FFF2-40B4-BE49-F238E27FC236}">
                <a16:creationId xmlns:a16="http://schemas.microsoft.com/office/drawing/2014/main" id="{586ABEE9-485D-FA40-BD36-636162A6E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89138" y="4336873"/>
            <a:ext cx="1412669" cy="1339308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D60057E-E9C3-6440-A39A-62D81B93FB0D}"/>
              </a:ext>
            </a:extLst>
          </p:cNvPr>
          <p:cNvSpPr/>
          <p:nvPr/>
        </p:nvSpPr>
        <p:spPr>
          <a:xfrm>
            <a:off x="479545" y="2286000"/>
            <a:ext cx="1315321" cy="8385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Vertex</a:t>
            </a:r>
            <a:br>
              <a:rPr lang="en-US" sz="1400" dirty="0"/>
            </a:br>
            <a:r>
              <a:rPr lang="en-US" sz="1400" dirty="0"/>
              <a:t>Data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709A266-8052-AB46-9F60-537FA4FAEF8D}"/>
              </a:ext>
            </a:extLst>
          </p:cNvPr>
          <p:cNvSpPr/>
          <p:nvPr/>
        </p:nvSpPr>
        <p:spPr>
          <a:xfrm>
            <a:off x="479545" y="4745430"/>
            <a:ext cx="1315321" cy="8385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Pixel</a:t>
            </a:r>
            <a:br>
              <a:rPr lang="en-US" sz="1400" dirty="0"/>
            </a:br>
            <a:r>
              <a:rPr lang="en-US" sz="1400" dirty="0"/>
              <a:t>Data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78D2F5B-9D1C-574D-A9F9-074DFD755990}"/>
              </a:ext>
            </a:extLst>
          </p:cNvPr>
          <p:cNvSpPr/>
          <p:nvPr/>
        </p:nvSpPr>
        <p:spPr>
          <a:xfrm>
            <a:off x="2215467" y="2286000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Vertex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9D378F0-F13C-014A-ACB9-13448C0783BE}"/>
              </a:ext>
            </a:extLst>
          </p:cNvPr>
          <p:cNvSpPr/>
          <p:nvPr/>
        </p:nvSpPr>
        <p:spPr>
          <a:xfrm>
            <a:off x="2215467" y="4743132"/>
            <a:ext cx="1315321" cy="8385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Texture</a:t>
            </a:r>
            <a:br>
              <a:rPr lang="en-US" sz="1400" dirty="0"/>
            </a:br>
            <a:r>
              <a:rPr lang="en-US" sz="1400" dirty="0"/>
              <a:t>Store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85CA5F5-59BB-7F4C-A5E6-818219055278}"/>
              </a:ext>
            </a:extLst>
          </p:cNvPr>
          <p:cNvCxnSpPr>
            <a:stCxn id="28" idx="3"/>
            <a:endCxn id="30" idx="1"/>
          </p:cNvCxnSpPr>
          <p:nvPr/>
        </p:nvCxnSpPr>
        <p:spPr>
          <a:xfrm>
            <a:off x="1794866" y="2705256"/>
            <a:ext cx="420601" cy="198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5692F675-63B8-F948-AE8E-9756122C97B4}"/>
              </a:ext>
            </a:extLst>
          </p:cNvPr>
          <p:cNvCxnSpPr>
            <a:stCxn id="30" idx="3"/>
            <a:endCxn id="24" idx="1"/>
          </p:cNvCxnSpPr>
          <p:nvPr/>
        </p:nvCxnSpPr>
        <p:spPr>
          <a:xfrm>
            <a:off x="3530788" y="2705256"/>
            <a:ext cx="3512726" cy="474708"/>
          </a:xfrm>
          <a:prstGeom prst="bentConnector3">
            <a:avLst>
              <a:gd name="adj1" fmla="val 87191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564102D9-F576-C04A-9908-C07B3CB1EA30}"/>
              </a:ext>
            </a:extLst>
          </p:cNvPr>
          <p:cNvCxnSpPr>
            <a:stCxn id="29" idx="3"/>
            <a:endCxn id="31" idx="1"/>
          </p:cNvCxnSpPr>
          <p:nvPr/>
        </p:nvCxnSpPr>
        <p:spPr>
          <a:xfrm flipV="1">
            <a:off x="1794866" y="5162388"/>
            <a:ext cx="420601" cy="229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hape 15">
            <a:extLst>
              <a:ext uri="{FF2B5EF4-FFF2-40B4-BE49-F238E27FC236}">
                <a16:creationId xmlns:a16="http://schemas.microsoft.com/office/drawing/2014/main" id="{D77B9CC3-A5D1-A142-A8FA-7286E2B1D1B0}"/>
              </a:ext>
            </a:extLst>
          </p:cNvPr>
          <p:cNvCxnSpPr>
            <a:stCxn id="31" idx="3"/>
            <a:endCxn id="25" idx="2"/>
          </p:cNvCxnSpPr>
          <p:nvPr/>
        </p:nvCxnSpPr>
        <p:spPr>
          <a:xfrm flipV="1">
            <a:off x="3530788" y="3599219"/>
            <a:ext cx="5828182" cy="1563169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0F1A38-77C9-944E-B733-746948E18D67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8358834" y="3179964"/>
            <a:ext cx="342475" cy="198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EE6E32-637C-CF4A-A121-3ADB40E67DA7}"/>
              </a:ext>
            </a:extLst>
          </p:cNvPr>
          <p:cNvCxnSpPr>
            <a:stCxn id="25" idx="3"/>
          </p:cNvCxnSpPr>
          <p:nvPr/>
        </p:nvCxnSpPr>
        <p:spPr>
          <a:xfrm>
            <a:off x="10016630" y="3179964"/>
            <a:ext cx="295832" cy="198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7DA3800-CD41-C24F-BDA8-B5DBE214F1FC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rot="16200000" flipH="1">
            <a:off x="10626645" y="3968044"/>
            <a:ext cx="737655" cy="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794764B-55DA-B844-8FC9-3271C244C94D}"/>
              </a:ext>
            </a:extLst>
          </p:cNvPr>
          <p:cNvSpPr/>
          <p:nvPr/>
        </p:nvSpPr>
        <p:spPr>
          <a:xfrm>
            <a:off x="5335864" y="3500345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Geometry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1147FAB3-4555-B94D-A24C-9A29E9F044FB}"/>
              </a:ext>
            </a:extLst>
          </p:cNvPr>
          <p:cNvCxnSpPr>
            <a:stCxn id="30" idx="3"/>
            <a:endCxn id="39" idx="0"/>
          </p:cNvCxnSpPr>
          <p:nvPr/>
        </p:nvCxnSpPr>
        <p:spPr>
          <a:xfrm>
            <a:off x="3530788" y="2705256"/>
            <a:ext cx="2462737" cy="795090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C711E0AD-45D7-F947-A98A-34FD7605A4F0}"/>
              </a:ext>
            </a:extLst>
          </p:cNvPr>
          <p:cNvCxnSpPr>
            <a:stCxn id="39" idx="3"/>
            <a:endCxn id="24" idx="1"/>
          </p:cNvCxnSpPr>
          <p:nvPr/>
        </p:nvCxnSpPr>
        <p:spPr>
          <a:xfrm flipV="1">
            <a:off x="6651185" y="3179964"/>
            <a:ext cx="392329" cy="739637"/>
          </a:xfrm>
          <a:prstGeom prst="bentConnector3">
            <a:avLst>
              <a:gd name="adj1" fmla="val 28601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CE85508F-F93A-1B4B-9BB7-2893FE612F6F}"/>
              </a:ext>
            </a:extLst>
          </p:cNvPr>
          <p:cNvSpPr/>
          <p:nvPr/>
        </p:nvSpPr>
        <p:spPr>
          <a:xfrm>
            <a:off x="2215734" y="3500345"/>
            <a:ext cx="1315321" cy="838510"/>
          </a:xfrm>
          <a:prstGeom prst="roundRect">
            <a:avLst/>
          </a:prstGeom>
          <a:solidFill>
            <a:srgbClr val="81C9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Tessellation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Control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Shader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11BB1C7C-0648-1747-8629-33BE7B95CC12}"/>
              </a:ext>
            </a:extLst>
          </p:cNvPr>
          <p:cNvSpPr/>
          <p:nvPr/>
        </p:nvSpPr>
        <p:spPr>
          <a:xfrm>
            <a:off x="3775800" y="3498362"/>
            <a:ext cx="1315321" cy="838510"/>
          </a:xfrm>
          <a:prstGeom prst="roundRect">
            <a:avLst/>
          </a:prstGeom>
          <a:solidFill>
            <a:srgbClr val="81C9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Tessellation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Evaluation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Shader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689A0F8-1D68-0B42-8070-758AD3C9CFA1}"/>
              </a:ext>
            </a:extLst>
          </p:cNvPr>
          <p:cNvCxnSpPr>
            <a:stCxn id="61" idx="3"/>
            <a:endCxn id="62" idx="1"/>
          </p:cNvCxnSpPr>
          <p:nvPr/>
        </p:nvCxnSpPr>
        <p:spPr>
          <a:xfrm flipV="1">
            <a:off x="3531055" y="3917617"/>
            <a:ext cx="244745" cy="1984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444FC4E-DE9E-6645-8A67-EFD7A9129620}"/>
              </a:ext>
            </a:extLst>
          </p:cNvPr>
          <p:cNvCxnSpPr>
            <a:stCxn id="62" idx="3"/>
            <a:endCxn id="39" idx="1"/>
          </p:cNvCxnSpPr>
          <p:nvPr/>
        </p:nvCxnSpPr>
        <p:spPr>
          <a:xfrm>
            <a:off x="5091121" y="3917617"/>
            <a:ext cx="244744" cy="1984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25">
            <a:extLst>
              <a:ext uri="{FF2B5EF4-FFF2-40B4-BE49-F238E27FC236}">
                <a16:creationId xmlns:a16="http://schemas.microsoft.com/office/drawing/2014/main" id="{FD54F002-4415-4B46-A651-92DEC21F4601}"/>
              </a:ext>
            </a:extLst>
          </p:cNvPr>
          <p:cNvCxnSpPr>
            <a:endCxn id="24" idx="1"/>
          </p:cNvCxnSpPr>
          <p:nvPr/>
        </p:nvCxnSpPr>
        <p:spPr>
          <a:xfrm flipV="1">
            <a:off x="5091123" y="3179964"/>
            <a:ext cx="1952391" cy="739637"/>
          </a:xfrm>
          <a:prstGeom prst="bentConnector3">
            <a:avLst>
              <a:gd name="adj1" fmla="val 6998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D668F1F2-FC56-134D-AAA3-165849DBE541}"/>
              </a:ext>
            </a:extLst>
          </p:cNvPr>
          <p:cNvCxnSpPr>
            <a:stCxn id="30" idx="3"/>
            <a:endCxn id="61" idx="0"/>
          </p:cNvCxnSpPr>
          <p:nvPr/>
        </p:nvCxnSpPr>
        <p:spPr>
          <a:xfrm flipH="1">
            <a:off x="2873394" y="2705256"/>
            <a:ext cx="657393" cy="795090"/>
          </a:xfrm>
          <a:prstGeom prst="bentConnector4">
            <a:avLst>
              <a:gd name="adj1" fmla="val -45763"/>
              <a:gd name="adj2" fmla="val 76365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ECF07012-F70B-3940-BCBA-ACB77162A5BF}"/>
              </a:ext>
            </a:extLst>
          </p:cNvPr>
          <p:cNvCxnSpPr>
            <a:stCxn id="30" idx="3"/>
            <a:endCxn id="62" idx="0"/>
          </p:cNvCxnSpPr>
          <p:nvPr/>
        </p:nvCxnSpPr>
        <p:spPr>
          <a:xfrm>
            <a:off x="3530786" y="2705257"/>
            <a:ext cx="902673" cy="793106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6">
            <a:extLst>
              <a:ext uri="{FF2B5EF4-FFF2-40B4-BE49-F238E27FC236}">
                <a16:creationId xmlns:a16="http://schemas.microsoft.com/office/drawing/2014/main" id="{7DE0F71B-8C8D-C240-A8B1-B3D5CFF31748}"/>
              </a:ext>
            </a:extLst>
          </p:cNvPr>
          <p:cNvCxnSpPr>
            <a:stCxn id="31" idx="3"/>
            <a:endCxn id="62" idx="2"/>
          </p:cNvCxnSpPr>
          <p:nvPr/>
        </p:nvCxnSpPr>
        <p:spPr>
          <a:xfrm flipV="1">
            <a:off x="3530788" y="4336872"/>
            <a:ext cx="902673" cy="825516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6">
            <a:extLst>
              <a:ext uri="{FF2B5EF4-FFF2-40B4-BE49-F238E27FC236}">
                <a16:creationId xmlns:a16="http://schemas.microsoft.com/office/drawing/2014/main" id="{514F41BC-BA15-6B48-AECF-F6DA89C17AD4}"/>
              </a:ext>
            </a:extLst>
          </p:cNvPr>
          <p:cNvCxnSpPr>
            <a:stCxn id="31" idx="3"/>
            <a:endCxn id="39" idx="2"/>
          </p:cNvCxnSpPr>
          <p:nvPr/>
        </p:nvCxnSpPr>
        <p:spPr>
          <a:xfrm flipV="1">
            <a:off x="3530788" y="4338856"/>
            <a:ext cx="2462737" cy="823532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6">
            <a:extLst>
              <a:ext uri="{FF2B5EF4-FFF2-40B4-BE49-F238E27FC236}">
                <a16:creationId xmlns:a16="http://schemas.microsoft.com/office/drawing/2014/main" id="{2AB4DEA3-525A-7F4C-A46F-E31EBCDF5DD0}"/>
              </a:ext>
            </a:extLst>
          </p:cNvPr>
          <p:cNvCxnSpPr>
            <a:stCxn id="31" idx="3"/>
            <a:endCxn id="61" idx="2"/>
          </p:cNvCxnSpPr>
          <p:nvPr/>
        </p:nvCxnSpPr>
        <p:spPr>
          <a:xfrm flipH="1" flipV="1">
            <a:off x="2873394" y="4338856"/>
            <a:ext cx="657393" cy="823532"/>
          </a:xfrm>
          <a:prstGeom prst="bentConnector4">
            <a:avLst>
              <a:gd name="adj1" fmla="val -45763"/>
              <a:gd name="adj2" fmla="val 75455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66">
            <a:extLst>
              <a:ext uri="{FF2B5EF4-FFF2-40B4-BE49-F238E27FC236}">
                <a16:creationId xmlns:a16="http://schemas.microsoft.com/office/drawing/2014/main" id="{6050D7BA-BAA0-E941-9A21-8C4E07B5DE9A}"/>
              </a:ext>
            </a:extLst>
          </p:cNvPr>
          <p:cNvCxnSpPr>
            <a:stCxn id="31" idx="3"/>
          </p:cNvCxnSpPr>
          <p:nvPr/>
        </p:nvCxnSpPr>
        <p:spPr>
          <a:xfrm flipH="1" flipV="1">
            <a:off x="2873394" y="3124510"/>
            <a:ext cx="657393" cy="2037877"/>
          </a:xfrm>
          <a:prstGeom prst="bentConnector4">
            <a:avLst>
              <a:gd name="adj1" fmla="val -9578"/>
              <a:gd name="adj2" fmla="val 96091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63E9100-420A-094B-B251-42B933B42DBD}"/>
              </a:ext>
            </a:extLst>
          </p:cNvPr>
          <p:cNvSpPr/>
          <p:nvPr/>
        </p:nvSpPr>
        <p:spPr>
          <a:xfrm>
            <a:off x="7484254" y="894272"/>
            <a:ext cx="1412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(latest is 4.6)</a:t>
            </a:r>
          </a:p>
        </p:txBody>
      </p:sp>
    </p:spTree>
    <p:extLst>
      <p:ext uri="{BB962C8B-B14F-4D97-AF65-F5344CB8AC3E}">
        <p14:creationId xmlns:p14="http://schemas.microsoft.com/office/powerpoint/2010/main" val="3134975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applications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CBF346B-BA61-D840-B476-4A69108808E6}"/>
              </a:ext>
            </a:extLst>
          </p:cNvPr>
          <p:cNvSpPr/>
          <p:nvPr/>
        </p:nvSpPr>
        <p:spPr>
          <a:xfrm>
            <a:off x="4998930" y="1279550"/>
            <a:ext cx="1751589" cy="91604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114300" tIns="57150" rIns="114300" bIns="5715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Game/application main control logic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D436CC-7C35-A74B-BF29-145B2769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32" y="3324193"/>
            <a:ext cx="3334673" cy="15321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71AE1B-0A44-FA47-BC76-24AAA2E2D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167" y="3315912"/>
            <a:ext cx="2959100" cy="175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1449C0-9463-D443-A426-2485AF9BC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738" y="3172885"/>
            <a:ext cx="3749616" cy="2701930"/>
          </a:xfrm>
          <a:prstGeom prst="rect">
            <a:avLst/>
          </a:prstGeom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A845BCB-4B34-BD4F-B163-7914F778725E}"/>
              </a:ext>
            </a:extLst>
          </p:cNvPr>
          <p:cNvSpPr/>
          <p:nvPr/>
        </p:nvSpPr>
        <p:spPr>
          <a:xfrm>
            <a:off x="9241210" y="2477402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Fragment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64685E3-C432-FF44-A0EE-274F25BA4F2D}"/>
              </a:ext>
            </a:extLst>
          </p:cNvPr>
          <p:cNvSpPr/>
          <p:nvPr/>
        </p:nvSpPr>
        <p:spPr>
          <a:xfrm>
            <a:off x="1404187" y="2569036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Vertex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45D6BD6-E7B4-8747-BB91-E4DCF6013F74}"/>
              </a:ext>
            </a:extLst>
          </p:cNvPr>
          <p:cNvSpPr/>
          <p:nvPr/>
        </p:nvSpPr>
        <p:spPr>
          <a:xfrm>
            <a:off x="5137056" y="2569036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Geometry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</p:spTree>
    <p:extLst>
      <p:ext uri="{BB962C8B-B14F-4D97-AF65-F5344CB8AC3E}">
        <p14:creationId xmlns:p14="http://schemas.microsoft.com/office/powerpoint/2010/main" val="22750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F2E5C2EE-29E5-E94B-BA87-E713BFD5C62D}"/>
              </a:ext>
            </a:extLst>
          </p:cNvPr>
          <p:cNvSpPr/>
          <p:nvPr/>
        </p:nvSpPr>
        <p:spPr>
          <a:xfrm>
            <a:off x="200298" y="22119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7E11DB4-D4ED-E94C-BED6-1AA84778E626}"/>
              </a:ext>
            </a:extLst>
          </p:cNvPr>
          <p:cNvSpPr/>
          <p:nvPr/>
        </p:nvSpPr>
        <p:spPr>
          <a:xfrm>
            <a:off x="352698" y="23643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A3623DD-2754-7449-A3AB-2ABA0E92FB7F}"/>
              </a:ext>
            </a:extLst>
          </p:cNvPr>
          <p:cNvSpPr/>
          <p:nvPr/>
        </p:nvSpPr>
        <p:spPr>
          <a:xfrm>
            <a:off x="505098" y="25167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9B3C7DE-0886-0F45-9C97-B733985B048B}"/>
              </a:ext>
            </a:extLst>
          </p:cNvPr>
          <p:cNvSpPr/>
          <p:nvPr/>
        </p:nvSpPr>
        <p:spPr>
          <a:xfrm>
            <a:off x="657498" y="26691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D62297A-10C1-5948-8D9F-F011598D240E}"/>
              </a:ext>
            </a:extLst>
          </p:cNvPr>
          <p:cNvSpPr/>
          <p:nvPr/>
        </p:nvSpPr>
        <p:spPr>
          <a:xfrm>
            <a:off x="809898" y="28215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21C579D-D468-5949-9EA0-6E16AD4E494B}"/>
              </a:ext>
            </a:extLst>
          </p:cNvPr>
          <p:cNvSpPr/>
          <p:nvPr/>
        </p:nvSpPr>
        <p:spPr>
          <a:xfrm>
            <a:off x="962298" y="29739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92486B-B49C-834D-ACF3-D8D46D2CFC8E}"/>
              </a:ext>
            </a:extLst>
          </p:cNvPr>
          <p:cNvGrpSpPr/>
          <p:nvPr/>
        </p:nvGrpSpPr>
        <p:grpSpPr>
          <a:xfrm>
            <a:off x="8438229" y="2255725"/>
            <a:ext cx="3470739" cy="2052157"/>
            <a:chOff x="8438229" y="2255725"/>
            <a:chExt cx="3470739" cy="2052157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D5E79B52-A24B-AA4E-AD61-4D062915461D}"/>
                </a:ext>
              </a:extLst>
            </p:cNvPr>
            <p:cNvSpPr/>
            <p:nvPr/>
          </p:nvSpPr>
          <p:spPr>
            <a:xfrm>
              <a:off x="8438229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DF759A6F-E47C-C441-A574-F0B67EDDC938}"/>
                </a:ext>
              </a:extLst>
            </p:cNvPr>
            <p:cNvSpPr/>
            <p:nvPr/>
          </p:nvSpPr>
          <p:spPr>
            <a:xfrm>
              <a:off x="857206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8E6588E2-AE8B-D348-8508-880D2F4AC9F0}"/>
                </a:ext>
              </a:extLst>
            </p:cNvPr>
            <p:cNvSpPr/>
            <p:nvPr/>
          </p:nvSpPr>
          <p:spPr>
            <a:xfrm>
              <a:off x="8705904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D358C4F0-96BF-A440-B1D2-13C2589248B6}"/>
                </a:ext>
              </a:extLst>
            </p:cNvPr>
            <p:cNvSpPr/>
            <p:nvPr/>
          </p:nvSpPr>
          <p:spPr>
            <a:xfrm>
              <a:off x="8839741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5D55E357-798E-3445-B2D2-5A19DCCAB60B}"/>
                </a:ext>
              </a:extLst>
            </p:cNvPr>
            <p:cNvSpPr/>
            <p:nvPr/>
          </p:nvSpPr>
          <p:spPr>
            <a:xfrm>
              <a:off x="8973579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6100C41D-02A5-E24A-909C-1C3FDD2CB438}"/>
                </a:ext>
              </a:extLst>
            </p:cNvPr>
            <p:cNvSpPr/>
            <p:nvPr/>
          </p:nvSpPr>
          <p:spPr>
            <a:xfrm>
              <a:off x="910741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77CFFDC6-71F0-8043-9DE5-E82C549CE954}"/>
                </a:ext>
              </a:extLst>
            </p:cNvPr>
            <p:cNvSpPr/>
            <p:nvPr/>
          </p:nvSpPr>
          <p:spPr>
            <a:xfrm>
              <a:off x="9241253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52DF7794-332D-D44D-B5AE-389F0DC42303}"/>
                </a:ext>
              </a:extLst>
            </p:cNvPr>
            <p:cNvSpPr/>
            <p:nvPr/>
          </p:nvSpPr>
          <p:spPr>
            <a:xfrm>
              <a:off x="9375091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B781B877-2277-6D42-BD8B-E839CEC6397D}"/>
                </a:ext>
              </a:extLst>
            </p:cNvPr>
            <p:cNvSpPr/>
            <p:nvPr/>
          </p:nvSpPr>
          <p:spPr>
            <a:xfrm>
              <a:off x="9508928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02CFCA3E-15B8-6842-961F-8C818B44FEBD}"/>
                </a:ext>
              </a:extLst>
            </p:cNvPr>
            <p:cNvSpPr/>
            <p:nvPr/>
          </p:nvSpPr>
          <p:spPr>
            <a:xfrm>
              <a:off x="964276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D194E55F-3245-A645-B140-D0F1F8D25C08}"/>
                </a:ext>
              </a:extLst>
            </p:cNvPr>
            <p:cNvSpPr/>
            <p:nvPr/>
          </p:nvSpPr>
          <p:spPr>
            <a:xfrm>
              <a:off x="9776603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8207BA5E-9E78-D848-9A56-519B2171DA37}"/>
                </a:ext>
              </a:extLst>
            </p:cNvPr>
            <p:cNvSpPr/>
            <p:nvPr/>
          </p:nvSpPr>
          <p:spPr>
            <a:xfrm>
              <a:off x="9910440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DE66F73-ABF6-D24B-8E59-790FC3E97038}"/>
                </a:ext>
              </a:extLst>
            </p:cNvPr>
            <p:cNvSpPr/>
            <p:nvPr/>
          </p:nvSpPr>
          <p:spPr>
            <a:xfrm>
              <a:off x="10044278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A0D2DD76-D3ED-7D41-9456-297952240DEF}"/>
                </a:ext>
              </a:extLst>
            </p:cNvPr>
            <p:cNvSpPr/>
            <p:nvPr/>
          </p:nvSpPr>
          <p:spPr>
            <a:xfrm>
              <a:off x="10178573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26830923-B1E4-A446-A48D-73531F3D2296}"/>
                </a:ext>
              </a:extLst>
            </p:cNvPr>
            <p:cNvSpPr/>
            <p:nvPr/>
          </p:nvSpPr>
          <p:spPr>
            <a:xfrm>
              <a:off x="10312411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1F492536-95FD-4240-AAD8-4B9CDFD8826D}"/>
                </a:ext>
              </a:extLst>
            </p:cNvPr>
            <p:cNvSpPr/>
            <p:nvPr/>
          </p:nvSpPr>
          <p:spPr>
            <a:xfrm>
              <a:off x="10446248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11ABDB26-7C30-8541-86D7-15ECB6056561}"/>
                </a:ext>
              </a:extLst>
            </p:cNvPr>
            <p:cNvSpPr/>
            <p:nvPr/>
          </p:nvSpPr>
          <p:spPr>
            <a:xfrm>
              <a:off x="1058008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229F1868-0881-894F-86DF-176B8A77A1C8}"/>
                </a:ext>
              </a:extLst>
            </p:cNvPr>
            <p:cNvSpPr/>
            <p:nvPr/>
          </p:nvSpPr>
          <p:spPr>
            <a:xfrm>
              <a:off x="10713923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8A596EBF-36D8-DA4A-B775-96E6C5E2AEFB}"/>
                </a:ext>
              </a:extLst>
            </p:cNvPr>
            <p:cNvSpPr/>
            <p:nvPr/>
          </p:nvSpPr>
          <p:spPr>
            <a:xfrm>
              <a:off x="10847760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49189BB9-9940-CD40-8CC8-71AA939B20B7}"/>
                </a:ext>
              </a:extLst>
            </p:cNvPr>
            <p:cNvSpPr/>
            <p:nvPr/>
          </p:nvSpPr>
          <p:spPr>
            <a:xfrm>
              <a:off x="10981598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DA0F8A75-7D6C-574D-A638-6E3B9C81ABEB}"/>
                </a:ext>
              </a:extLst>
            </p:cNvPr>
            <p:cNvSpPr/>
            <p:nvPr/>
          </p:nvSpPr>
          <p:spPr>
            <a:xfrm>
              <a:off x="1111543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B1C07006-33EF-B24A-B6FD-1E056A808EF8}"/>
                </a:ext>
              </a:extLst>
            </p:cNvPr>
            <p:cNvSpPr/>
            <p:nvPr/>
          </p:nvSpPr>
          <p:spPr>
            <a:xfrm>
              <a:off x="11249272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DBFBEC0B-7556-5940-BE30-27D12840E707}"/>
                </a:ext>
              </a:extLst>
            </p:cNvPr>
            <p:cNvSpPr/>
            <p:nvPr/>
          </p:nvSpPr>
          <p:spPr>
            <a:xfrm>
              <a:off x="11383110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27951B59-453A-4548-87BF-822CD966D877}"/>
                </a:ext>
              </a:extLst>
            </p:cNvPr>
            <p:cNvSpPr/>
            <p:nvPr/>
          </p:nvSpPr>
          <p:spPr>
            <a:xfrm>
              <a:off x="11516947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B2F40C2F-5CB1-1749-B266-A46018AD7CE0}"/>
                </a:ext>
              </a:extLst>
            </p:cNvPr>
            <p:cNvSpPr/>
            <p:nvPr/>
          </p:nvSpPr>
          <p:spPr>
            <a:xfrm>
              <a:off x="1165078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C0DB457F-FF66-4547-889B-BCB5B2ACDEA1}"/>
                </a:ext>
              </a:extLst>
            </p:cNvPr>
            <p:cNvSpPr/>
            <p:nvPr/>
          </p:nvSpPr>
          <p:spPr>
            <a:xfrm>
              <a:off x="11784622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163FF726-2982-BE45-8398-55F5FDC75F3D}"/>
                </a:ext>
              </a:extLst>
            </p:cNvPr>
            <p:cNvSpPr/>
            <p:nvPr/>
          </p:nvSpPr>
          <p:spPr>
            <a:xfrm>
              <a:off x="8438229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BAC104A3-6B12-D040-BEE4-2D5032508F00}"/>
                </a:ext>
              </a:extLst>
            </p:cNvPr>
            <p:cNvSpPr/>
            <p:nvPr/>
          </p:nvSpPr>
          <p:spPr>
            <a:xfrm>
              <a:off x="857206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EE145189-4DD2-5549-AA53-B47B8137227F}"/>
                </a:ext>
              </a:extLst>
            </p:cNvPr>
            <p:cNvSpPr/>
            <p:nvPr/>
          </p:nvSpPr>
          <p:spPr>
            <a:xfrm>
              <a:off x="8705904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FB98E670-6C22-4F4A-A43F-BF73CBB0716A}"/>
                </a:ext>
              </a:extLst>
            </p:cNvPr>
            <p:cNvSpPr/>
            <p:nvPr/>
          </p:nvSpPr>
          <p:spPr>
            <a:xfrm>
              <a:off x="8839741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2F48E8DE-DDD4-9C49-AC4D-F7F655A04E3E}"/>
                </a:ext>
              </a:extLst>
            </p:cNvPr>
            <p:cNvSpPr/>
            <p:nvPr/>
          </p:nvSpPr>
          <p:spPr>
            <a:xfrm>
              <a:off x="8973579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79EF7E4-79E1-F24B-ABCF-03D17D5F274A}"/>
                </a:ext>
              </a:extLst>
            </p:cNvPr>
            <p:cNvSpPr/>
            <p:nvPr/>
          </p:nvSpPr>
          <p:spPr>
            <a:xfrm>
              <a:off x="910741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92F2C8F4-9D1F-DB48-9D8B-D2E8F8099C1E}"/>
                </a:ext>
              </a:extLst>
            </p:cNvPr>
            <p:cNvSpPr/>
            <p:nvPr/>
          </p:nvSpPr>
          <p:spPr>
            <a:xfrm>
              <a:off x="9241253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A4EDA97B-B59E-C346-97ED-276C2AB0FBD9}"/>
                </a:ext>
              </a:extLst>
            </p:cNvPr>
            <p:cNvSpPr/>
            <p:nvPr/>
          </p:nvSpPr>
          <p:spPr>
            <a:xfrm>
              <a:off x="9375091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DEAB8C96-1A62-9644-8E3A-0E6636EB89E5}"/>
                </a:ext>
              </a:extLst>
            </p:cNvPr>
            <p:cNvSpPr/>
            <p:nvPr/>
          </p:nvSpPr>
          <p:spPr>
            <a:xfrm>
              <a:off x="9508928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C177B97D-C3B2-CD4D-9153-7DA2E02BE9EE}"/>
                </a:ext>
              </a:extLst>
            </p:cNvPr>
            <p:cNvSpPr/>
            <p:nvPr/>
          </p:nvSpPr>
          <p:spPr>
            <a:xfrm>
              <a:off x="964276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B04DDCC9-F462-6D4B-B060-D66F6AAF9646}"/>
                </a:ext>
              </a:extLst>
            </p:cNvPr>
            <p:cNvSpPr/>
            <p:nvPr/>
          </p:nvSpPr>
          <p:spPr>
            <a:xfrm>
              <a:off x="9776603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E392A067-31BA-3E49-8368-93825D99CD58}"/>
                </a:ext>
              </a:extLst>
            </p:cNvPr>
            <p:cNvSpPr/>
            <p:nvPr/>
          </p:nvSpPr>
          <p:spPr>
            <a:xfrm>
              <a:off x="9910440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4DD73F1E-CDCF-E143-B427-C42A575CA469}"/>
                </a:ext>
              </a:extLst>
            </p:cNvPr>
            <p:cNvSpPr/>
            <p:nvPr/>
          </p:nvSpPr>
          <p:spPr>
            <a:xfrm>
              <a:off x="10044278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278BF42B-0CDB-714C-AB7A-5146C6FC0E8A}"/>
                </a:ext>
              </a:extLst>
            </p:cNvPr>
            <p:cNvSpPr/>
            <p:nvPr/>
          </p:nvSpPr>
          <p:spPr>
            <a:xfrm>
              <a:off x="10178573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D401ABAF-75A3-5142-B55D-3E00798EB1B8}"/>
                </a:ext>
              </a:extLst>
            </p:cNvPr>
            <p:cNvSpPr/>
            <p:nvPr/>
          </p:nvSpPr>
          <p:spPr>
            <a:xfrm>
              <a:off x="10312411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E1783A0E-18DB-7041-87CB-942C91C7E397}"/>
                </a:ext>
              </a:extLst>
            </p:cNvPr>
            <p:cNvSpPr/>
            <p:nvPr/>
          </p:nvSpPr>
          <p:spPr>
            <a:xfrm>
              <a:off x="10446248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6584034F-5C6E-B942-86FF-D3A0F3EC08B3}"/>
                </a:ext>
              </a:extLst>
            </p:cNvPr>
            <p:cNvSpPr/>
            <p:nvPr/>
          </p:nvSpPr>
          <p:spPr>
            <a:xfrm>
              <a:off x="1058008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2794A940-5EED-6D46-8A58-423E7D4E1CDC}"/>
                </a:ext>
              </a:extLst>
            </p:cNvPr>
            <p:cNvSpPr/>
            <p:nvPr/>
          </p:nvSpPr>
          <p:spPr>
            <a:xfrm>
              <a:off x="10713923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E9C320D9-2AC0-574F-89D2-EE118A272DF3}"/>
                </a:ext>
              </a:extLst>
            </p:cNvPr>
            <p:cNvSpPr/>
            <p:nvPr/>
          </p:nvSpPr>
          <p:spPr>
            <a:xfrm>
              <a:off x="10847760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7E742251-28EE-CF4B-8B20-5A4D12C0CA73}"/>
                </a:ext>
              </a:extLst>
            </p:cNvPr>
            <p:cNvSpPr/>
            <p:nvPr/>
          </p:nvSpPr>
          <p:spPr>
            <a:xfrm>
              <a:off x="10981598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4072B4EC-11DC-7A4C-B57D-3E8F767C2EF0}"/>
                </a:ext>
              </a:extLst>
            </p:cNvPr>
            <p:cNvSpPr/>
            <p:nvPr/>
          </p:nvSpPr>
          <p:spPr>
            <a:xfrm>
              <a:off x="1111543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970614DC-C639-6C49-B04F-45C4997C5E89}"/>
                </a:ext>
              </a:extLst>
            </p:cNvPr>
            <p:cNvSpPr/>
            <p:nvPr/>
          </p:nvSpPr>
          <p:spPr>
            <a:xfrm>
              <a:off x="11249272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FF658BB7-094D-6942-8727-E9AC9768ED7D}"/>
                </a:ext>
              </a:extLst>
            </p:cNvPr>
            <p:cNvSpPr/>
            <p:nvPr/>
          </p:nvSpPr>
          <p:spPr>
            <a:xfrm>
              <a:off x="11383110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80E266C1-C91F-F14E-A079-C332775074BF}"/>
                </a:ext>
              </a:extLst>
            </p:cNvPr>
            <p:cNvSpPr/>
            <p:nvPr/>
          </p:nvSpPr>
          <p:spPr>
            <a:xfrm>
              <a:off x="11516947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D0878656-AD79-AA47-816E-281EA6E62264}"/>
                </a:ext>
              </a:extLst>
            </p:cNvPr>
            <p:cNvSpPr/>
            <p:nvPr/>
          </p:nvSpPr>
          <p:spPr>
            <a:xfrm>
              <a:off x="1165078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701EBB16-1736-F442-B58D-FFFDE2B762A9}"/>
                </a:ext>
              </a:extLst>
            </p:cNvPr>
            <p:cNvSpPr/>
            <p:nvPr/>
          </p:nvSpPr>
          <p:spPr>
            <a:xfrm>
              <a:off x="11784622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30A7FAD0-5606-8C4F-B8A1-54350B330CE6}"/>
                </a:ext>
              </a:extLst>
            </p:cNvPr>
            <p:cNvSpPr/>
            <p:nvPr/>
          </p:nvSpPr>
          <p:spPr>
            <a:xfrm>
              <a:off x="8438229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A6A99A09-649B-D74B-AD6B-04AED4B80C7C}"/>
                </a:ext>
              </a:extLst>
            </p:cNvPr>
            <p:cNvSpPr/>
            <p:nvPr/>
          </p:nvSpPr>
          <p:spPr>
            <a:xfrm>
              <a:off x="857206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D207FE67-7224-6B45-94B3-1CF93E6622E8}"/>
                </a:ext>
              </a:extLst>
            </p:cNvPr>
            <p:cNvSpPr/>
            <p:nvPr/>
          </p:nvSpPr>
          <p:spPr>
            <a:xfrm>
              <a:off x="8705904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314F3260-683E-1C45-BA23-8D3C3EA61425}"/>
                </a:ext>
              </a:extLst>
            </p:cNvPr>
            <p:cNvSpPr/>
            <p:nvPr/>
          </p:nvSpPr>
          <p:spPr>
            <a:xfrm>
              <a:off x="8839741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8530C2D8-EE84-5A4C-80FF-BC38B81F0BA4}"/>
                </a:ext>
              </a:extLst>
            </p:cNvPr>
            <p:cNvSpPr/>
            <p:nvPr/>
          </p:nvSpPr>
          <p:spPr>
            <a:xfrm>
              <a:off x="8973579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538BAD23-4C19-5949-9FE8-E71CEDD108B3}"/>
                </a:ext>
              </a:extLst>
            </p:cNvPr>
            <p:cNvSpPr/>
            <p:nvPr/>
          </p:nvSpPr>
          <p:spPr>
            <a:xfrm>
              <a:off x="910741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DFB8FFBA-1F50-1B4E-AC6C-5F8E8A20118C}"/>
                </a:ext>
              </a:extLst>
            </p:cNvPr>
            <p:cNvSpPr/>
            <p:nvPr/>
          </p:nvSpPr>
          <p:spPr>
            <a:xfrm>
              <a:off x="9241253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434CEA17-2232-2F4B-A3A7-E415EAEBD832}"/>
                </a:ext>
              </a:extLst>
            </p:cNvPr>
            <p:cNvSpPr/>
            <p:nvPr/>
          </p:nvSpPr>
          <p:spPr>
            <a:xfrm>
              <a:off x="9375091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C6877BF8-0F78-9B43-BF1A-3FA259DCED51}"/>
                </a:ext>
              </a:extLst>
            </p:cNvPr>
            <p:cNvSpPr/>
            <p:nvPr/>
          </p:nvSpPr>
          <p:spPr>
            <a:xfrm>
              <a:off x="9508928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46420487-C754-A44D-A02A-B1A70AC5CF12}"/>
                </a:ext>
              </a:extLst>
            </p:cNvPr>
            <p:cNvSpPr/>
            <p:nvPr/>
          </p:nvSpPr>
          <p:spPr>
            <a:xfrm>
              <a:off x="964276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6B7DDCAF-2C69-6741-A655-2AB57FB23E09}"/>
                </a:ext>
              </a:extLst>
            </p:cNvPr>
            <p:cNvSpPr/>
            <p:nvPr/>
          </p:nvSpPr>
          <p:spPr>
            <a:xfrm>
              <a:off x="9776603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B55FCF90-BAD9-9248-B33B-2D6BEEAB2ECA}"/>
                </a:ext>
              </a:extLst>
            </p:cNvPr>
            <p:cNvSpPr/>
            <p:nvPr/>
          </p:nvSpPr>
          <p:spPr>
            <a:xfrm>
              <a:off x="9910440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A32405AC-F075-D34E-BD3B-B42A0F717C27}"/>
                </a:ext>
              </a:extLst>
            </p:cNvPr>
            <p:cNvSpPr/>
            <p:nvPr/>
          </p:nvSpPr>
          <p:spPr>
            <a:xfrm>
              <a:off x="10044278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B35E289E-BC4A-EB40-8363-482B77044B16}"/>
                </a:ext>
              </a:extLst>
            </p:cNvPr>
            <p:cNvSpPr/>
            <p:nvPr/>
          </p:nvSpPr>
          <p:spPr>
            <a:xfrm>
              <a:off x="10178573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3658786B-D8F9-AB44-BD64-E1C10CCD1A3B}"/>
                </a:ext>
              </a:extLst>
            </p:cNvPr>
            <p:cNvSpPr/>
            <p:nvPr/>
          </p:nvSpPr>
          <p:spPr>
            <a:xfrm>
              <a:off x="10312411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50452399-38AA-744F-8126-F3126F23266C}"/>
                </a:ext>
              </a:extLst>
            </p:cNvPr>
            <p:cNvSpPr/>
            <p:nvPr/>
          </p:nvSpPr>
          <p:spPr>
            <a:xfrm>
              <a:off x="10446248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C0C382AA-00C6-8140-AE00-6E9314819DE8}"/>
                </a:ext>
              </a:extLst>
            </p:cNvPr>
            <p:cNvSpPr/>
            <p:nvPr/>
          </p:nvSpPr>
          <p:spPr>
            <a:xfrm>
              <a:off x="1058008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AD176FB1-B5D1-7043-8199-F280B492FD26}"/>
                </a:ext>
              </a:extLst>
            </p:cNvPr>
            <p:cNvSpPr/>
            <p:nvPr/>
          </p:nvSpPr>
          <p:spPr>
            <a:xfrm>
              <a:off x="10713923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6B33744B-FCE3-2449-9ED4-EE5A5F1BCFD0}"/>
                </a:ext>
              </a:extLst>
            </p:cNvPr>
            <p:cNvSpPr/>
            <p:nvPr/>
          </p:nvSpPr>
          <p:spPr>
            <a:xfrm>
              <a:off x="10847760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DFD55FF9-A075-454E-9797-12B5A944CB6D}"/>
                </a:ext>
              </a:extLst>
            </p:cNvPr>
            <p:cNvSpPr/>
            <p:nvPr/>
          </p:nvSpPr>
          <p:spPr>
            <a:xfrm>
              <a:off x="10981598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A45BA4C1-52A7-A343-979F-B7985083CF0D}"/>
                </a:ext>
              </a:extLst>
            </p:cNvPr>
            <p:cNvSpPr/>
            <p:nvPr/>
          </p:nvSpPr>
          <p:spPr>
            <a:xfrm>
              <a:off x="1111543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42AE8D2F-EDBC-ED47-A21D-91156D809CC6}"/>
                </a:ext>
              </a:extLst>
            </p:cNvPr>
            <p:cNvSpPr/>
            <p:nvPr/>
          </p:nvSpPr>
          <p:spPr>
            <a:xfrm>
              <a:off x="11249272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2C1B046F-D247-0A46-996B-9EE22F389EE2}"/>
                </a:ext>
              </a:extLst>
            </p:cNvPr>
            <p:cNvSpPr/>
            <p:nvPr/>
          </p:nvSpPr>
          <p:spPr>
            <a:xfrm>
              <a:off x="11383110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0742EBA1-AD67-504A-AE00-57D82189928A}"/>
                </a:ext>
              </a:extLst>
            </p:cNvPr>
            <p:cNvSpPr/>
            <p:nvPr/>
          </p:nvSpPr>
          <p:spPr>
            <a:xfrm>
              <a:off x="11516947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37904523-A947-B342-82DD-F09EC5E6BFF4}"/>
                </a:ext>
              </a:extLst>
            </p:cNvPr>
            <p:cNvSpPr/>
            <p:nvPr/>
          </p:nvSpPr>
          <p:spPr>
            <a:xfrm>
              <a:off x="1165078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AE91EBB0-B9D2-B440-B923-60A0E3ACF83B}"/>
                </a:ext>
              </a:extLst>
            </p:cNvPr>
            <p:cNvSpPr/>
            <p:nvPr/>
          </p:nvSpPr>
          <p:spPr>
            <a:xfrm>
              <a:off x="11784622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6076DD45-A277-EC48-9D36-D5DC1180CCE9}"/>
                </a:ext>
              </a:extLst>
            </p:cNvPr>
            <p:cNvSpPr/>
            <p:nvPr/>
          </p:nvSpPr>
          <p:spPr>
            <a:xfrm>
              <a:off x="8438229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4C6BD43B-E245-0B45-9E48-714A1BE742DD}"/>
                </a:ext>
              </a:extLst>
            </p:cNvPr>
            <p:cNvSpPr/>
            <p:nvPr/>
          </p:nvSpPr>
          <p:spPr>
            <a:xfrm>
              <a:off x="857206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DBB80C14-A7A8-1E44-9B74-93EABA83942A}"/>
                </a:ext>
              </a:extLst>
            </p:cNvPr>
            <p:cNvSpPr/>
            <p:nvPr/>
          </p:nvSpPr>
          <p:spPr>
            <a:xfrm>
              <a:off x="8705904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E3EC0C8F-1523-8E42-B520-2F282048D287}"/>
                </a:ext>
              </a:extLst>
            </p:cNvPr>
            <p:cNvSpPr/>
            <p:nvPr/>
          </p:nvSpPr>
          <p:spPr>
            <a:xfrm>
              <a:off x="8839741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0AB5170-E1EE-4543-A849-E8F7CD20B097}"/>
                </a:ext>
              </a:extLst>
            </p:cNvPr>
            <p:cNvSpPr/>
            <p:nvPr/>
          </p:nvSpPr>
          <p:spPr>
            <a:xfrm>
              <a:off x="8973579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7078461-CC6D-6643-8FEB-288A0B87719E}"/>
                </a:ext>
              </a:extLst>
            </p:cNvPr>
            <p:cNvSpPr/>
            <p:nvPr/>
          </p:nvSpPr>
          <p:spPr>
            <a:xfrm>
              <a:off x="910741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DA9AC3D0-7786-DA49-8FA2-FD448216B49B}"/>
                </a:ext>
              </a:extLst>
            </p:cNvPr>
            <p:cNvSpPr/>
            <p:nvPr/>
          </p:nvSpPr>
          <p:spPr>
            <a:xfrm>
              <a:off x="9241253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989BCA55-180B-2C4E-BFCE-D20784EEC55B}"/>
                </a:ext>
              </a:extLst>
            </p:cNvPr>
            <p:cNvSpPr/>
            <p:nvPr/>
          </p:nvSpPr>
          <p:spPr>
            <a:xfrm>
              <a:off x="9375091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5739B705-9E3E-9D43-9368-6901B30F08A8}"/>
                </a:ext>
              </a:extLst>
            </p:cNvPr>
            <p:cNvSpPr/>
            <p:nvPr/>
          </p:nvSpPr>
          <p:spPr>
            <a:xfrm>
              <a:off x="9508928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51EBC739-F395-0A42-8E63-4AC939B7274E}"/>
                </a:ext>
              </a:extLst>
            </p:cNvPr>
            <p:cNvSpPr/>
            <p:nvPr/>
          </p:nvSpPr>
          <p:spPr>
            <a:xfrm>
              <a:off x="964276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B8AA807B-D418-A840-B4CF-FF2D9F1A92E3}"/>
                </a:ext>
              </a:extLst>
            </p:cNvPr>
            <p:cNvSpPr/>
            <p:nvPr/>
          </p:nvSpPr>
          <p:spPr>
            <a:xfrm>
              <a:off x="9776603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43196F9E-E682-EE45-8642-26806DAFAB95}"/>
                </a:ext>
              </a:extLst>
            </p:cNvPr>
            <p:cNvSpPr/>
            <p:nvPr/>
          </p:nvSpPr>
          <p:spPr>
            <a:xfrm>
              <a:off x="9910440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F6FEF74E-277F-B347-86C0-B479DF5F466B}"/>
                </a:ext>
              </a:extLst>
            </p:cNvPr>
            <p:cNvSpPr/>
            <p:nvPr/>
          </p:nvSpPr>
          <p:spPr>
            <a:xfrm>
              <a:off x="10044278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DA76418B-35AC-AD4F-97D2-B87C1367671D}"/>
                </a:ext>
              </a:extLst>
            </p:cNvPr>
            <p:cNvSpPr/>
            <p:nvPr/>
          </p:nvSpPr>
          <p:spPr>
            <a:xfrm>
              <a:off x="10178573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3FA3B306-49C3-1048-A214-6C2DA2FCF9B0}"/>
                </a:ext>
              </a:extLst>
            </p:cNvPr>
            <p:cNvSpPr/>
            <p:nvPr/>
          </p:nvSpPr>
          <p:spPr>
            <a:xfrm>
              <a:off x="10312411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0E7B4369-43BC-D047-A9CA-44EB36C7C0CD}"/>
                </a:ext>
              </a:extLst>
            </p:cNvPr>
            <p:cNvSpPr/>
            <p:nvPr/>
          </p:nvSpPr>
          <p:spPr>
            <a:xfrm>
              <a:off x="10446248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77AD56DA-67F2-CC49-BF89-851DD3A51F68}"/>
                </a:ext>
              </a:extLst>
            </p:cNvPr>
            <p:cNvSpPr/>
            <p:nvPr/>
          </p:nvSpPr>
          <p:spPr>
            <a:xfrm>
              <a:off x="1058008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761326A2-FA02-0B49-919C-D3FBBA9F42B7}"/>
                </a:ext>
              </a:extLst>
            </p:cNvPr>
            <p:cNvSpPr/>
            <p:nvPr/>
          </p:nvSpPr>
          <p:spPr>
            <a:xfrm>
              <a:off x="10713923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E2CCE329-40DA-634D-843F-2CFF86930955}"/>
                </a:ext>
              </a:extLst>
            </p:cNvPr>
            <p:cNvSpPr/>
            <p:nvPr/>
          </p:nvSpPr>
          <p:spPr>
            <a:xfrm>
              <a:off x="10847760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7C6D51D6-47E5-0547-8E81-8A1657F11000}"/>
                </a:ext>
              </a:extLst>
            </p:cNvPr>
            <p:cNvSpPr/>
            <p:nvPr/>
          </p:nvSpPr>
          <p:spPr>
            <a:xfrm>
              <a:off x="10981598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A85753CB-D68A-E446-885F-A8153B97FDE4}"/>
                </a:ext>
              </a:extLst>
            </p:cNvPr>
            <p:cNvSpPr/>
            <p:nvPr/>
          </p:nvSpPr>
          <p:spPr>
            <a:xfrm>
              <a:off x="1111543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45A7EFCD-FFE8-1140-A835-6707CBD0D962}"/>
                </a:ext>
              </a:extLst>
            </p:cNvPr>
            <p:cNvSpPr/>
            <p:nvPr/>
          </p:nvSpPr>
          <p:spPr>
            <a:xfrm>
              <a:off x="11249272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482794D9-5EB2-AD46-9A5C-4B2547CF8F4A}"/>
                </a:ext>
              </a:extLst>
            </p:cNvPr>
            <p:cNvSpPr/>
            <p:nvPr/>
          </p:nvSpPr>
          <p:spPr>
            <a:xfrm>
              <a:off x="11383110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7EB5C74-F59F-D649-BACE-1F0CE67A00C2}"/>
                </a:ext>
              </a:extLst>
            </p:cNvPr>
            <p:cNvSpPr/>
            <p:nvPr/>
          </p:nvSpPr>
          <p:spPr>
            <a:xfrm>
              <a:off x="11516947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FF88C2E8-F3A4-D243-9CE0-4128234F792F}"/>
                </a:ext>
              </a:extLst>
            </p:cNvPr>
            <p:cNvSpPr/>
            <p:nvPr/>
          </p:nvSpPr>
          <p:spPr>
            <a:xfrm>
              <a:off x="1165078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682D3C39-181B-DE4C-96C8-4BDD3D5CECCA}"/>
                </a:ext>
              </a:extLst>
            </p:cNvPr>
            <p:cNvSpPr/>
            <p:nvPr/>
          </p:nvSpPr>
          <p:spPr>
            <a:xfrm>
              <a:off x="11784622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C181889B-E03E-2D4A-8003-58BA8FF9FEE9}"/>
                </a:ext>
              </a:extLst>
            </p:cNvPr>
            <p:cNvSpPr/>
            <p:nvPr/>
          </p:nvSpPr>
          <p:spPr>
            <a:xfrm>
              <a:off x="8438229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27577D55-C6C4-F04B-B6EA-1A716ED6B4D1}"/>
                </a:ext>
              </a:extLst>
            </p:cNvPr>
            <p:cNvSpPr/>
            <p:nvPr/>
          </p:nvSpPr>
          <p:spPr>
            <a:xfrm>
              <a:off x="857206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EAC16070-3747-0945-ADC4-0D7B48D6C92A}"/>
                </a:ext>
              </a:extLst>
            </p:cNvPr>
            <p:cNvSpPr/>
            <p:nvPr/>
          </p:nvSpPr>
          <p:spPr>
            <a:xfrm>
              <a:off x="8705904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1660FD99-3BD2-2F4D-9DEF-69E3B65C37A1}"/>
                </a:ext>
              </a:extLst>
            </p:cNvPr>
            <p:cNvSpPr/>
            <p:nvPr/>
          </p:nvSpPr>
          <p:spPr>
            <a:xfrm>
              <a:off x="8839741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3A142ED-02BE-614B-9C35-BFFE26F88504}"/>
                </a:ext>
              </a:extLst>
            </p:cNvPr>
            <p:cNvSpPr/>
            <p:nvPr/>
          </p:nvSpPr>
          <p:spPr>
            <a:xfrm>
              <a:off x="8973579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04F034E6-A729-C947-A265-DB1EB47A0919}"/>
                </a:ext>
              </a:extLst>
            </p:cNvPr>
            <p:cNvSpPr/>
            <p:nvPr/>
          </p:nvSpPr>
          <p:spPr>
            <a:xfrm>
              <a:off x="910741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65C42683-5001-C647-A008-8F3DEFD88FA1}"/>
                </a:ext>
              </a:extLst>
            </p:cNvPr>
            <p:cNvSpPr/>
            <p:nvPr/>
          </p:nvSpPr>
          <p:spPr>
            <a:xfrm>
              <a:off x="9241253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5ADE0F93-63CA-AD45-9D37-9B195304C402}"/>
                </a:ext>
              </a:extLst>
            </p:cNvPr>
            <p:cNvSpPr/>
            <p:nvPr/>
          </p:nvSpPr>
          <p:spPr>
            <a:xfrm>
              <a:off x="9375091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C9DD3C2A-BDDE-2A4E-9F61-3E83D499EC16}"/>
                </a:ext>
              </a:extLst>
            </p:cNvPr>
            <p:cNvSpPr/>
            <p:nvPr/>
          </p:nvSpPr>
          <p:spPr>
            <a:xfrm>
              <a:off x="9508928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EE045BDD-9843-0543-B45B-51D910EFC378}"/>
                </a:ext>
              </a:extLst>
            </p:cNvPr>
            <p:cNvSpPr/>
            <p:nvPr/>
          </p:nvSpPr>
          <p:spPr>
            <a:xfrm>
              <a:off x="964276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D2FE10BA-9169-5D41-BAA4-A66AB46D9ADF}"/>
                </a:ext>
              </a:extLst>
            </p:cNvPr>
            <p:cNvSpPr/>
            <p:nvPr/>
          </p:nvSpPr>
          <p:spPr>
            <a:xfrm>
              <a:off x="9776603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6FEF3629-7A9D-5B46-9056-6ED93A8519F3}"/>
                </a:ext>
              </a:extLst>
            </p:cNvPr>
            <p:cNvSpPr/>
            <p:nvPr/>
          </p:nvSpPr>
          <p:spPr>
            <a:xfrm>
              <a:off x="9910440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CDD5AD6-B04B-6140-BF5D-0D61D7A71A5F}"/>
                </a:ext>
              </a:extLst>
            </p:cNvPr>
            <p:cNvSpPr/>
            <p:nvPr/>
          </p:nvSpPr>
          <p:spPr>
            <a:xfrm>
              <a:off x="10044278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76F818AF-1F22-9344-A0E4-E2ECA70E5A92}"/>
                </a:ext>
              </a:extLst>
            </p:cNvPr>
            <p:cNvSpPr/>
            <p:nvPr/>
          </p:nvSpPr>
          <p:spPr>
            <a:xfrm>
              <a:off x="10178573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5449FF01-B5E9-F84E-A850-C5D4C48D90EB}"/>
                </a:ext>
              </a:extLst>
            </p:cNvPr>
            <p:cNvSpPr/>
            <p:nvPr/>
          </p:nvSpPr>
          <p:spPr>
            <a:xfrm>
              <a:off x="10312411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C2D4592A-A720-034B-B786-ADE16F8879C5}"/>
                </a:ext>
              </a:extLst>
            </p:cNvPr>
            <p:cNvSpPr/>
            <p:nvPr/>
          </p:nvSpPr>
          <p:spPr>
            <a:xfrm>
              <a:off x="10446248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0B33B10-A7B9-2249-BEBB-A7609994B1F8}"/>
                </a:ext>
              </a:extLst>
            </p:cNvPr>
            <p:cNvSpPr/>
            <p:nvPr/>
          </p:nvSpPr>
          <p:spPr>
            <a:xfrm>
              <a:off x="1058008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2F92DEE5-A3B6-8240-83AD-09046A1ECA15}"/>
                </a:ext>
              </a:extLst>
            </p:cNvPr>
            <p:cNvSpPr/>
            <p:nvPr/>
          </p:nvSpPr>
          <p:spPr>
            <a:xfrm>
              <a:off x="10713923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3EEA07A7-1B2A-714B-B4D8-4FA842F1FC70}"/>
                </a:ext>
              </a:extLst>
            </p:cNvPr>
            <p:cNvSpPr/>
            <p:nvPr/>
          </p:nvSpPr>
          <p:spPr>
            <a:xfrm>
              <a:off x="10847760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F325C80C-B2CB-C443-A9E3-E9AE16C59C94}"/>
                </a:ext>
              </a:extLst>
            </p:cNvPr>
            <p:cNvSpPr/>
            <p:nvPr/>
          </p:nvSpPr>
          <p:spPr>
            <a:xfrm>
              <a:off x="10981598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BB19A2B9-9377-A74F-81A8-2E64299F3CFC}"/>
                </a:ext>
              </a:extLst>
            </p:cNvPr>
            <p:cNvSpPr/>
            <p:nvPr/>
          </p:nvSpPr>
          <p:spPr>
            <a:xfrm>
              <a:off x="1111543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F1EE74A4-8DE5-5243-A4C1-23ECE0795740}"/>
                </a:ext>
              </a:extLst>
            </p:cNvPr>
            <p:cNvSpPr/>
            <p:nvPr/>
          </p:nvSpPr>
          <p:spPr>
            <a:xfrm>
              <a:off x="11249272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6322416A-F903-9D41-AEFC-25BBC75F5D65}"/>
                </a:ext>
              </a:extLst>
            </p:cNvPr>
            <p:cNvSpPr/>
            <p:nvPr/>
          </p:nvSpPr>
          <p:spPr>
            <a:xfrm>
              <a:off x="11383110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CEECF57D-DE71-874D-8407-3A07E9F9A8D2}"/>
                </a:ext>
              </a:extLst>
            </p:cNvPr>
            <p:cNvSpPr/>
            <p:nvPr/>
          </p:nvSpPr>
          <p:spPr>
            <a:xfrm>
              <a:off x="11516947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419F806B-0D4F-D047-8C5C-B558119C3E80}"/>
                </a:ext>
              </a:extLst>
            </p:cNvPr>
            <p:cNvSpPr/>
            <p:nvPr/>
          </p:nvSpPr>
          <p:spPr>
            <a:xfrm>
              <a:off x="1165078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095B8393-11E9-114A-A171-05DCBBC71516}"/>
                </a:ext>
              </a:extLst>
            </p:cNvPr>
            <p:cNvSpPr/>
            <p:nvPr/>
          </p:nvSpPr>
          <p:spPr>
            <a:xfrm>
              <a:off x="11784622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16527B5-F06C-3443-9B95-F22813F3015A}"/>
                </a:ext>
              </a:extLst>
            </p:cNvPr>
            <p:cNvSpPr/>
            <p:nvPr/>
          </p:nvSpPr>
          <p:spPr>
            <a:xfrm>
              <a:off x="8438229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DC3EEF00-4881-1D40-9632-035C457D2301}"/>
                </a:ext>
              </a:extLst>
            </p:cNvPr>
            <p:cNvSpPr/>
            <p:nvPr/>
          </p:nvSpPr>
          <p:spPr>
            <a:xfrm>
              <a:off x="857206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CF936594-1B69-0D40-9D99-5059147AA4BC}"/>
                </a:ext>
              </a:extLst>
            </p:cNvPr>
            <p:cNvSpPr/>
            <p:nvPr/>
          </p:nvSpPr>
          <p:spPr>
            <a:xfrm>
              <a:off x="8705904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4401AFEC-163D-3448-A673-44540FD8FA86}"/>
                </a:ext>
              </a:extLst>
            </p:cNvPr>
            <p:cNvSpPr/>
            <p:nvPr/>
          </p:nvSpPr>
          <p:spPr>
            <a:xfrm>
              <a:off x="8839741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1112363-F91F-8C41-A3D2-06D3A04213F5}"/>
                </a:ext>
              </a:extLst>
            </p:cNvPr>
            <p:cNvSpPr/>
            <p:nvPr/>
          </p:nvSpPr>
          <p:spPr>
            <a:xfrm>
              <a:off x="8973579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BCEACDE-0FBC-3F4B-83F9-5F32181826F1}"/>
                </a:ext>
              </a:extLst>
            </p:cNvPr>
            <p:cNvSpPr/>
            <p:nvPr/>
          </p:nvSpPr>
          <p:spPr>
            <a:xfrm>
              <a:off x="910741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677ED64A-18AC-3843-A305-C23957B57D15}"/>
                </a:ext>
              </a:extLst>
            </p:cNvPr>
            <p:cNvSpPr/>
            <p:nvPr/>
          </p:nvSpPr>
          <p:spPr>
            <a:xfrm>
              <a:off x="9241253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E6682AE3-2C9E-3941-9714-1B000187DBA1}"/>
                </a:ext>
              </a:extLst>
            </p:cNvPr>
            <p:cNvSpPr/>
            <p:nvPr/>
          </p:nvSpPr>
          <p:spPr>
            <a:xfrm>
              <a:off x="9375091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86C4190-58FE-2749-8F50-AEC7FCFE31DE}"/>
                </a:ext>
              </a:extLst>
            </p:cNvPr>
            <p:cNvSpPr/>
            <p:nvPr/>
          </p:nvSpPr>
          <p:spPr>
            <a:xfrm>
              <a:off x="9508928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93C0B848-044D-D744-9424-A13ACAB682B6}"/>
                </a:ext>
              </a:extLst>
            </p:cNvPr>
            <p:cNvSpPr/>
            <p:nvPr/>
          </p:nvSpPr>
          <p:spPr>
            <a:xfrm>
              <a:off x="964276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1F7B5DB-7320-094C-A21D-0983B51BDA3A}"/>
                </a:ext>
              </a:extLst>
            </p:cNvPr>
            <p:cNvSpPr/>
            <p:nvPr/>
          </p:nvSpPr>
          <p:spPr>
            <a:xfrm>
              <a:off x="9776603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E8F6C9F-F147-5845-9B08-0CB0F6166764}"/>
                </a:ext>
              </a:extLst>
            </p:cNvPr>
            <p:cNvSpPr/>
            <p:nvPr/>
          </p:nvSpPr>
          <p:spPr>
            <a:xfrm>
              <a:off x="9910440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C35C86C2-5C28-1A45-8FBD-6CF4B9BB0031}"/>
                </a:ext>
              </a:extLst>
            </p:cNvPr>
            <p:cNvSpPr/>
            <p:nvPr/>
          </p:nvSpPr>
          <p:spPr>
            <a:xfrm>
              <a:off x="10044278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D805DF72-6046-A34A-BCCF-604567389F81}"/>
                </a:ext>
              </a:extLst>
            </p:cNvPr>
            <p:cNvSpPr/>
            <p:nvPr/>
          </p:nvSpPr>
          <p:spPr>
            <a:xfrm>
              <a:off x="10178573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693C257D-DB82-4144-AC7B-F7861CD2B75A}"/>
                </a:ext>
              </a:extLst>
            </p:cNvPr>
            <p:cNvSpPr/>
            <p:nvPr/>
          </p:nvSpPr>
          <p:spPr>
            <a:xfrm>
              <a:off x="10312411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B07095DD-F060-9B46-9387-B8E7A790B2AD}"/>
                </a:ext>
              </a:extLst>
            </p:cNvPr>
            <p:cNvSpPr/>
            <p:nvPr/>
          </p:nvSpPr>
          <p:spPr>
            <a:xfrm>
              <a:off x="10446248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4DD5FE27-009F-0F4A-B513-5F4A43124BCB}"/>
                </a:ext>
              </a:extLst>
            </p:cNvPr>
            <p:cNvSpPr/>
            <p:nvPr/>
          </p:nvSpPr>
          <p:spPr>
            <a:xfrm>
              <a:off x="1058008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59DFADA9-E556-2D41-9B1F-A60D5A100791}"/>
                </a:ext>
              </a:extLst>
            </p:cNvPr>
            <p:cNvSpPr/>
            <p:nvPr/>
          </p:nvSpPr>
          <p:spPr>
            <a:xfrm>
              <a:off x="10713923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9B944D27-2BD3-DF49-B376-F0BF49233878}"/>
                </a:ext>
              </a:extLst>
            </p:cNvPr>
            <p:cNvSpPr/>
            <p:nvPr/>
          </p:nvSpPr>
          <p:spPr>
            <a:xfrm>
              <a:off x="10847760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7BB8E9EA-728E-DE42-9463-C1FBBC10AAF8}"/>
                </a:ext>
              </a:extLst>
            </p:cNvPr>
            <p:cNvSpPr/>
            <p:nvPr/>
          </p:nvSpPr>
          <p:spPr>
            <a:xfrm>
              <a:off x="10981598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445085F-1AB1-134B-9D78-10C727A1118E}"/>
                </a:ext>
              </a:extLst>
            </p:cNvPr>
            <p:cNvSpPr/>
            <p:nvPr/>
          </p:nvSpPr>
          <p:spPr>
            <a:xfrm>
              <a:off x="1111543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D78936A-7DAF-C548-9CE5-C384B9B5D302}"/>
                </a:ext>
              </a:extLst>
            </p:cNvPr>
            <p:cNvSpPr/>
            <p:nvPr/>
          </p:nvSpPr>
          <p:spPr>
            <a:xfrm>
              <a:off x="11249272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A7E3DE0-7924-4647-9C84-461E86038742}"/>
                </a:ext>
              </a:extLst>
            </p:cNvPr>
            <p:cNvSpPr/>
            <p:nvPr/>
          </p:nvSpPr>
          <p:spPr>
            <a:xfrm>
              <a:off x="11383110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3BEE2A68-D418-1F4E-97BC-4228CEF92A89}"/>
                </a:ext>
              </a:extLst>
            </p:cNvPr>
            <p:cNvSpPr/>
            <p:nvPr/>
          </p:nvSpPr>
          <p:spPr>
            <a:xfrm>
              <a:off x="11516947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D038619B-E775-4446-9E72-5B67F06D00BA}"/>
                </a:ext>
              </a:extLst>
            </p:cNvPr>
            <p:cNvSpPr/>
            <p:nvPr/>
          </p:nvSpPr>
          <p:spPr>
            <a:xfrm>
              <a:off x="1165078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2F405BF9-6668-EA42-B7AA-3515BE23202C}"/>
                </a:ext>
              </a:extLst>
            </p:cNvPr>
            <p:cNvSpPr/>
            <p:nvPr/>
          </p:nvSpPr>
          <p:spPr>
            <a:xfrm>
              <a:off x="11784622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E4E337A-7CF1-3644-9296-8D1EA62DCD64}"/>
                </a:ext>
              </a:extLst>
            </p:cNvPr>
            <p:cNvSpPr/>
            <p:nvPr/>
          </p:nvSpPr>
          <p:spPr>
            <a:xfrm>
              <a:off x="8438229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7203CCEB-61BE-5A49-92F2-A1DCFE52095A}"/>
                </a:ext>
              </a:extLst>
            </p:cNvPr>
            <p:cNvSpPr/>
            <p:nvPr/>
          </p:nvSpPr>
          <p:spPr>
            <a:xfrm>
              <a:off x="857206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9C0B9BAE-7AB2-E040-8761-3FC0505A0758}"/>
                </a:ext>
              </a:extLst>
            </p:cNvPr>
            <p:cNvSpPr/>
            <p:nvPr/>
          </p:nvSpPr>
          <p:spPr>
            <a:xfrm>
              <a:off x="8705904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69B81475-70C6-DF49-B7AF-7F518323E19F}"/>
                </a:ext>
              </a:extLst>
            </p:cNvPr>
            <p:cNvSpPr/>
            <p:nvPr/>
          </p:nvSpPr>
          <p:spPr>
            <a:xfrm>
              <a:off x="8839741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C9473DD0-9FC3-F549-AC16-0C53DB98B414}"/>
                </a:ext>
              </a:extLst>
            </p:cNvPr>
            <p:cNvSpPr/>
            <p:nvPr/>
          </p:nvSpPr>
          <p:spPr>
            <a:xfrm>
              <a:off x="8973579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AD6C5778-3AB8-1045-8888-14DFC2CE20D0}"/>
                </a:ext>
              </a:extLst>
            </p:cNvPr>
            <p:cNvSpPr/>
            <p:nvPr/>
          </p:nvSpPr>
          <p:spPr>
            <a:xfrm>
              <a:off x="910741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25CA1A8-E935-E049-A1D2-110440FCE0CE}"/>
                </a:ext>
              </a:extLst>
            </p:cNvPr>
            <p:cNvSpPr/>
            <p:nvPr/>
          </p:nvSpPr>
          <p:spPr>
            <a:xfrm>
              <a:off x="9241253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3F856AE4-75AA-6C40-8AFC-CF753DC6DD34}"/>
                </a:ext>
              </a:extLst>
            </p:cNvPr>
            <p:cNvSpPr/>
            <p:nvPr/>
          </p:nvSpPr>
          <p:spPr>
            <a:xfrm>
              <a:off x="9375091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A300A01A-C006-D748-AB22-40A52B12921A}"/>
                </a:ext>
              </a:extLst>
            </p:cNvPr>
            <p:cNvSpPr/>
            <p:nvPr/>
          </p:nvSpPr>
          <p:spPr>
            <a:xfrm>
              <a:off x="9508928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8404429F-0CC6-6C4A-974B-75ADE3E8EDE7}"/>
                </a:ext>
              </a:extLst>
            </p:cNvPr>
            <p:cNvSpPr/>
            <p:nvPr/>
          </p:nvSpPr>
          <p:spPr>
            <a:xfrm>
              <a:off x="964276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30F212EF-50B8-1B42-948B-465524C74711}"/>
                </a:ext>
              </a:extLst>
            </p:cNvPr>
            <p:cNvSpPr/>
            <p:nvPr/>
          </p:nvSpPr>
          <p:spPr>
            <a:xfrm>
              <a:off x="9776603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7365E6E2-FFA7-9F42-9052-FA4919D88BAA}"/>
                </a:ext>
              </a:extLst>
            </p:cNvPr>
            <p:cNvSpPr/>
            <p:nvPr/>
          </p:nvSpPr>
          <p:spPr>
            <a:xfrm>
              <a:off x="9910440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205811C3-B467-6940-B1B6-2F0F48901B67}"/>
                </a:ext>
              </a:extLst>
            </p:cNvPr>
            <p:cNvSpPr/>
            <p:nvPr/>
          </p:nvSpPr>
          <p:spPr>
            <a:xfrm>
              <a:off x="10044278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A6D094B3-BF96-7945-87FC-1E0DC5ACCE11}"/>
                </a:ext>
              </a:extLst>
            </p:cNvPr>
            <p:cNvSpPr/>
            <p:nvPr/>
          </p:nvSpPr>
          <p:spPr>
            <a:xfrm>
              <a:off x="10178573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4D4E456D-6353-D341-88F9-807BD5F1050D}"/>
                </a:ext>
              </a:extLst>
            </p:cNvPr>
            <p:cNvSpPr/>
            <p:nvPr/>
          </p:nvSpPr>
          <p:spPr>
            <a:xfrm>
              <a:off x="10312411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9D317B7-8D1D-D045-9E18-782993970A77}"/>
                </a:ext>
              </a:extLst>
            </p:cNvPr>
            <p:cNvSpPr/>
            <p:nvPr/>
          </p:nvSpPr>
          <p:spPr>
            <a:xfrm>
              <a:off x="10446248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78716D1A-1D5C-C44F-8C3B-1C79E662FD09}"/>
                </a:ext>
              </a:extLst>
            </p:cNvPr>
            <p:cNvSpPr/>
            <p:nvPr/>
          </p:nvSpPr>
          <p:spPr>
            <a:xfrm>
              <a:off x="1058008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796CB1FF-1ED5-C549-9C5A-341F28AE1E12}"/>
                </a:ext>
              </a:extLst>
            </p:cNvPr>
            <p:cNvSpPr/>
            <p:nvPr/>
          </p:nvSpPr>
          <p:spPr>
            <a:xfrm>
              <a:off x="10713923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EDC9866E-BA59-D344-8255-43723293D98A}"/>
                </a:ext>
              </a:extLst>
            </p:cNvPr>
            <p:cNvSpPr/>
            <p:nvPr/>
          </p:nvSpPr>
          <p:spPr>
            <a:xfrm>
              <a:off x="10847760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864AEBF0-27DF-4746-81C9-69EF67422915}"/>
                </a:ext>
              </a:extLst>
            </p:cNvPr>
            <p:cNvSpPr/>
            <p:nvPr/>
          </p:nvSpPr>
          <p:spPr>
            <a:xfrm>
              <a:off x="10981598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0EB5946A-2E5B-BB4B-B2CF-61B5EB816EB0}"/>
                </a:ext>
              </a:extLst>
            </p:cNvPr>
            <p:cNvSpPr/>
            <p:nvPr/>
          </p:nvSpPr>
          <p:spPr>
            <a:xfrm>
              <a:off x="1111543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A4F2A1D-D014-B84D-983C-A580149CD0A7}"/>
                </a:ext>
              </a:extLst>
            </p:cNvPr>
            <p:cNvSpPr/>
            <p:nvPr/>
          </p:nvSpPr>
          <p:spPr>
            <a:xfrm>
              <a:off x="11249272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27673C88-514A-4C45-943A-C5DC238DAC8E}"/>
                </a:ext>
              </a:extLst>
            </p:cNvPr>
            <p:cNvSpPr/>
            <p:nvPr/>
          </p:nvSpPr>
          <p:spPr>
            <a:xfrm>
              <a:off x="11383110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3EE3EBD8-BEFD-F146-9D59-0CF4B3418655}"/>
                </a:ext>
              </a:extLst>
            </p:cNvPr>
            <p:cNvSpPr/>
            <p:nvPr/>
          </p:nvSpPr>
          <p:spPr>
            <a:xfrm>
              <a:off x="11516947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BE6114DD-4E29-8846-877A-A9DB0FB60917}"/>
                </a:ext>
              </a:extLst>
            </p:cNvPr>
            <p:cNvSpPr/>
            <p:nvPr/>
          </p:nvSpPr>
          <p:spPr>
            <a:xfrm>
              <a:off x="1165078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1075B3F-718A-A242-BE0E-1E5AA0C15DCD}"/>
                </a:ext>
              </a:extLst>
            </p:cNvPr>
            <p:cNvSpPr/>
            <p:nvPr/>
          </p:nvSpPr>
          <p:spPr>
            <a:xfrm>
              <a:off x="11784622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93733B4-CA8B-1F4F-A50C-467CFBECA86E}"/>
                </a:ext>
              </a:extLst>
            </p:cNvPr>
            <p:cNvSpPr/>
            <p:nvPr/>
          </p:nvSpPr>
          <p:spPr>
            <a:xfrm>
              <a:off x="8438229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35F44152-FBBD-044A-B5AA-2B1ED10FB6C0}"/>
                </a:ext>
              </a:extLst>
            </p:cNvPr>
            <p:cNvSpPr/>
            <p:nvPr/>
          </p:nvSpPr>
          <p:spPr>
            <a:xfrm>
              <a:off x="857206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9AFD15A-7DB8-8D44-BEF1-44C87B58B987}"/>
                </a:ext>
              </a:extLst>
            </p:cNvPr>
            <p:cNvSpPr/>
            <p:nvPr/>
          </p:nvSpPr>
          <p:spPr>
            <a:xfrm>
              <a:off x="8705904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F5BDCCDB-7523-8C4B-9E77-C0CCE1CEC458}"/>
                </a:ext>
              </a:extLst>
            </p:cNvPr>
            <p:cNvSpPr/>
            <p:nvPr/>
          </p:nvSpPr>
          <p:spPr>
            <a:xfrm>
              <a:off x="8839741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A2261CD7-73B2-A54A-9341-B3A7A69F4332}"/>
                </a:ext>
              </a:extLst>
            </p:cNvPr>
            <p:cNvSpPr/>
            <p:nvPr/>
          </p:nvSpPr>
          <p:spPr>
            <a:xfrm>
              <a:off x="8973579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92FFD44-9E23-4049-83AB-8BF5A66A345B}"/>
                </a:ext>
              </a:extLst>
            </p:cNvPr>
            <p:cNvSpPr/>
            <p:nvPr/>
          </p:nvSpPr>
          <p:spPr>
            <a:xfrm>
              <a:off x="910741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25082956-0A03-3747-9585-F24D53A7D1C5}"/>
                </a:ext>
              </a:extLst>
            </p:cNvPr>
            <p:cNvSpPr/>
            <p:nvPr/>
          </p:nvSpPr>
          <p:spPr>
            <a:xfrm>
              <a:off x="9241253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CFA74284-5797-2044-B371-37D7BD1BCD0B}"/>
                </a:ext>
              </a:extLst>
            </p:cNvPr>
            <p:cNvSpPr/>
            <p:nvPr/>
          </p:nvSpPr>
          <p:spPr>
            <a:xfrm>
              <a:off x="9375091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942F1843-AE52-C844-A5B8-C5A4C09259B9}"/>
                </a:ext>
              </a:extLst>
            </p:cNvPr>
            <p:cNvSpPr/>
            <p:nvPr/>
          </p:nvSpPr>
          <p:spPr>
            <a:xfrm>
              <a:off x="9508928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B1FE2689-6300-E848-8C2E-D48F1CA892BB}"/>
                </a:ext>
              </a:extLst>
            </p:cNvPr>
            <p:cNvSpPr/>
            <p:nvPr/>
          </p:nvSpPr>
          <p:spPr>
            <a:xfrm>
              <a:off x="964276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EDFEA268-09AA-5C46-8F94-86B51B884AF9}"/>
                </a:ext>
              </a:extLst>
            </p:cNvPr>
            <p:cNvSpPr/>
            <p:nvPr/>
          </p:nvSpPr>
          <p:spPr>
            <a:xfrm>
              <a:off x="9776603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88CB210-E0A0-364F-8881-C743988B103B}"/>
                </a:ext>
              </a:extLst>
            </p:cNvPr>
            <p:cNvSpPr/>
            <p:nvPr/>
          </p:nvSpPr>
          <p:spPr>
            <a:xfrm>
              <a:off x="9910440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B6B1EEC9-8812-FC44-8113-46C449DAAB50}"/>
                </a:ext>
              </a:extLst>
            </p:cNvPr>
            <p:cNvSpPr/>
            <p:nvPr/>
          </p:nvSpPr>
          <p:spPr>
            <a:xfrm>
              <a:off x="10044278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9A9D8BC6-1680-CC44-9E5C-5822EDE8AF3C}"/>
                </a:ext>
              </a:extLst>
            </p:cNvPr>
            <p:cNvSpPr/>
            <p:nvPr/>
          </p:nvSpPr>
          <p:spPr>
            <a:xfrm>
              <a:off x="10178573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AF3361D-02D1-3F46-B726-DE28D263D625}"/>
                </a:ext>
              </a:extLst>
            </p:cNvPr>
            <p:cNvSpPr/>
            <p:nvPr/>
          </p:nvSpPr>
          <p:spPr>
            <a:xfrm>
              <a:off x="10312411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C25E471-8A4A-A44A-813B-54F44AC9A4F7}"/>
                </a:ext>
              </a:extLst>
            </p:cNvPr>
            <p:cNvSpPr/>
            <p:nvPr/>
          </p:nvSpPr>
          <p:spPr>
            <a:xfrm>
              <a:off x="10446248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0A85634-5BD9-1A4D-B2F1-514FD5C805E4}"/>
                </a:ext>
              </a:extLst>
            </p:cNvPr>
            <p:cNvSpPr/>
            <p:nvPr/>
          </p:nvSpPr>
          <p:spPr>
            <a:xfrm>
              <a:off x="1058008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3DF4029C-E66B-E14E-9999-D7D9246FEE30}"/>
                </a:ext>
              </a:extLst>
            </p:cNvPr>
            <p:cNvSpPr/>
            <p:nvPr/>
          </p:nvSpPr>
          <p:spPr>
            <a:xfrm>
              <a:off x="10713923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0008BCDB-2D82-C74D-AF7E-3A54673E9C3C}"/>
                </a:ext>
              </a:extLst>
            </p:cNvPr>
            <p:cNvSpPr/>
            <p:nvPr/>
          </p:nvSpPr>
          <p:spPr>
            <a:xfrm>
              <a:off x="10847760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D16BBEE1-8DB3-984E-BE4A-94CC1D4EEF85}"/>
                </a:ext>
              </a:extLst>
            </p:cNvPr>
            <p:cNvSpPr/>
            <p:nvPr/>
          </p:nvSpPr>
          <p:spPr>
            <a:xfrm>
              <a:off x="10981598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ECD0E02-3D8A-2748-B9A5-D9B5051C04FD}"/>
                </a:ext>
              </a:extLst>
            </p:cNvPr>
            <p:cNvSpPr/>
            <p:nvPr/>
          </p:nvSpPr>
          <p:spPr>
            <a:xfrm>
              <a:off x="1111543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B531755-8EE3-9E47-8E79-1ABB4CC612C3}"/>
                </a:ext>
              </a:extLst>
            </p:cNvPr>
            <p:cNvSpPr/>
            <p:nvPr/>
          </p:nvSpPr>
          <p:spPr>
            <a:xfrm>
              <a:off x="11249272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73E8BF72-63EA-914C-BAAF-052902725B29}"/>
                </a:ext>
              </a:extLst>
            </p:cNvPr>
            <p:cNvSpPr/>
            <p:nvPr/>
          </p:nvSpPr>
          <p:spPr>
            <a:xfrm>
              <a:off x="11383110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E24DCE3A-7A5B-E943-9EA2-686F2A64CF2F}"/>
                </a:ext>
              </a:extLst>
            </p:cNvPr>
            <p:cNvSpPr/>
            <p:nvPr/>
          </p:nvSpPr>
          <p:spPr>
            <a:xfrm>
              <a:off x="11516947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34A84451-D0DC-0F46-9D89-F5E2BB25EBB3}"/>
                </a:ext>
              </a:extLst>
            </p:cNvPr>
            <p:cNvSpPr/>
            <p:nvPr/>
          </p:nvSpPr>
          <p:spPr>
            <a:xfrm>
              <a:off x="1165078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53C0200B-7A52-9244-9E7D-7E754CC12E64}"/>
                </a:ext>
              </a:extLst>
            </p:cNvPr>
            <p:cNvSpPr/>
            <p:nvPr/>
          </p:nvSpPr>
          <p:spPr>
            <a:xfrm>
              <a:off x="11784622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8DEDE6B-C948-F440-93F5-D222152E05F6}"/>
                </a:ext>
              </a:extLst>
            </p:cNvPr>
            <p:cNvSpPr/>
            <p:nvPr/>
          </p:nvSpPr>
          <p:spPr>
            <a:xfrm>
              <a:off x="8438229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6C31A14-BDD1-A046-A956-25E19600DC3C}"/>
                </a:ext>
              </a:extLst>
            </p:cNvPr>
            <p:cNvSpPr/>
            <p:nvPr/>
          </p:nvSpPr>
          <p:spPr>
            <a:xfrm>
              <a:off x="857206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FBF08DA-29C5-E44B-8781-0839C152C9F0}"/>
                </a:ext>
              </a:extLst>
            </p:cNvPr>
            <p:cNvSpPr/>
            <p:nvPr/>
          </p:nvSpPr>
          <p:spPr>
            <a:xfrm>
              <a:off x="8705904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7916D90-FBA1-DC4B-8265-B2A15180B50D}"/>
                </a:ext>
              </a:extLst>
            </p:cNvPr>
            <p:cNvSpPr/>
            <p:nvPr/>
          </p:nvSpPr>
          <p:spPr>
            <a:xfrm>
              <a:off x="8839741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5736C809-2063-EF42-99EF-2431027C0471}"/>
                </a:ext>
              </a:extLst>
            </p:cNvPr>
            <p:cNvSpPr/>
            <p:nvPr/>
          </p:nvSpPr>
          <p:spPr>
            <a:xfrm>
              <a:off x="8973579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D1BF80D0-DC6E-CA4B-87F6-A2540375B363}"/>
                </a:ext>
              </a:extLst>
            </p:cNvPr>
            <p:cNvSpPr/>
            <p:nvPr/>
          </p:nvSpPr>
          <p:spPr>
            <a:xfrm>
              <a:off x="910741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E7DA68A-B446-084F-B830-101328DD9C62}"/>
                </a:ext>
              </a:extLst>
            </p:cNvPr>
            <p:cNvSpPr/>
            <p:nvPr/>
          </p:nvSpPr>
          <p:spPr>
            <a:xfrm>
              <a:off x="9241253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6ACC0AC-527F-8349-B7B3-B7C307CE8C03}"/>
                </a:ext>
              </a:extLst>
            </p:cNvPr>
            <p:cNvSpPr/>
            <p:nvPr/>
          </p:nvSpPr>
          <p:spPr>
            <a:xfrm>
              <a:off x="9375091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CFAA5D6-3810-1D4C-A129-FE8006C5DF35}"/>
                </a:ext>
              </a:extLst>
            </p:cNvPr>
            <p:cNvSpPr/>
            <p:nvPr/>
          </p:nvSpPr>
          <p:spPr>
            <a:xfrm>
              <a:off x="9508928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CB61F81-8ACF-2E49-A4CB-DFDB0A78A496}"/>
                </a:ext>
              </a:extLst>
            </p:cNvPr>
            <p:cNvSpPr/>
            <p:nvPr/>
          </p:nvSpPr>
          <p:spPr>
            <a:xfrm>
              <a:off x="964276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83A0C02-1459-5444-9ACE-E8C4247EB315}"/>
                </a:ext>
              </a:extLst>
            </p:cNvPr>
            <p:cNvSpPr/>
            <p:nvPr/>
          </p:nvSpPr>
          <p:spPr>
            <a:xfrm>
              <a:off x="9776603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B3251C0C-0686-0B40-8584-F92137384254}"/>
                </a:ext>
              </a:extLst>
            </p:cNvPr>
            <p:cNvSpPr/>
            <p:nvPr/>
          </p:nvSpPr>
          <p:spPr>
            <a:xfrm>
              <a:off x="9910440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82214A04-C846-CA49-9CDA-2BEC9928168E}"/>
                </a:ext>
              </a:extLst>
            </p:cNvPr>
            <p:cNvSpPr/>
            <p:nvPr/>
          </p:nvSpPr>
          <p:spPr>
            <a:xfrm>
              <a:off x="10044278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0B3A8D13-CC41-784F-9829-16C74262CBA5}"/>
                </a:ext>
              </a:extLst>
            </p:cNvPr>
            <p:cNvSpPr/>
            <p:nvPr/>
          </p:nvSpPr>
          <p:spPr>
            <a:xfrm>
              <a:off x="10178573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5ECC97E-44EE-7448-B7E4-F536FD45A658}"/>
                </a:ext>
              </a:extLst>
            </p:cNvPr>
            <p:cNvSpPr/>
            <p:nvPr/>
          </p:nvSpPr>
          <p:spPr>
            <a:xfrm>
              <a:off x="10312411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98C92A32-9BC8-DE40-BDA3-0F6810A74A89}"/>
                </a:ext>
              </a:extLst>
            </p:cNvPr>
            <p:cNvSpPr/>
            <p:nvPr/>
          </p:nvSpPr>
          <p:spPr>
            <a:xfrm>
              <a:off x="10446248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1DF543A-DFF7-F940-A974-86D23D28D5C2}"/>
                </a:ext>
              </a:extLst>
            </p:cNvPr>
            <p:cNvSpPr/>
            <p:nvPr/>
          </p:nvSpPr>
          <p:spPr>
            <a:xfrm>
              <a:off x="1058008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AE91AD5A-D941-D847-BB05-8702201B7723}"/>
                </a:ext>
              </a:extLst>
            </p:cNvPr>
            <p:cNvSpPr/>
            <p:nvPr/>
          </p:nvSpPr>
          <p:spPr>
            <a:xfrm>
              <a:off x="10713923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4C8DD2B3-4332-2E4B-A965-4360E82DF975}"/>
                </a:ext>
              </a:extLst>
            </p:cNvPr>
            <p:cNvSpPr/>
            <p:nvPr/>
          </p:nvSpPr>
          <p:spPr>
            <a:xfrm>
              <a:off x="10847760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6C7F697-C136-DA4D-BD21-78D3D0568753}"/>
                </a:ext>
              </a:extLst>
            </p:cNvPr>
            <p:cNvSpPr/>
            <p:nvPr/>
          </p:nvSpPr>
          <p:spPr>
            <a:xfrm>
              <a:off x="10981598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9EA6D2DB-CD13-D249-A6D9-7C5C1C7629A5}"/>
                </a:ext>
              </a:extLst>
            </p:cNvPr>
            <p:cNvSpPr/>
            <p:nvPr/>
          </p:nvSpPr>
          <p:spPr>
            <a:xfrm>
              <a:off x="1111543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2F33B27-5481-544D-8FEE-0B4F841368D6}"/>
                </a:ext>
              </a:extLst>
            </p:cNvPr>
            <p:cNvSpPr/>
            <p:nvPr/>
          </p:nvSpPr>
          <p:spPr>
            <a:xfrm>
              <a:off x="11249272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6B4548B-8D4C-6D44-A437-BE9D0EFE3316}"/>
                </a:ext>
              </a:extLst>
            </p:cNvPr>
            <p:cNvSpPr/>
            <p:nvPr/>
          </p:nvSpPr>
          <p:spPr>
            <a:xfrm>
              <a:off x="11383110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FA23454-46E9-A948-BFCB-5328F95596CB}"/>
                </a:ext>
              </a:extLst>
            </p:cNvPr>
            <p:cNvSpPr/>
            <p:nvPr/>
          </p:nvSpPr>
          <p:spPr>
            <a:xfrm>
              <a:off x="11516947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BABA6CC4-AA64-AE48-9391-20580DF2DB45}"/>
                </a:ext>
              </a:extLst>
            </p:cNvPr>
            <p:cNvSpPr/>
            <p:nvPr/>
          </p:nvSpPr>
          <p:spPr>
            <a:xfrm>
              <a:off x="1165078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D289A2B-BD52-ED45-8E5C-8E19FFF9BBDD}"/>
                </a:ext>
              </a:extLst>
            </p:cNvPr>
            <p:cNvSpPr/>
            <p:nvPr/>
          </p:nvSpPr>
          <p:spPr>
            <a:xfrm>
              <a:off x="11784622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EF51428-C724-8747-85FE-E3AA96A53F8E}"/>
                </a:ext>
              </a:extLst>
            </p:cNvPr>
            <p:cNvSpPr/>
            <p:nvPr/>
          </p:nvSpPr>
          <p:spPr>
            <a:xfrm>
              <a:off x="8438229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EC9589B-E164-964D-B950-9A78DC12B0C4}"/>
                </a:ext>
              </a:extLst>
            </p:cNvPr>
            <p:cNvSpPr/>
            <p:nvPr/>
          </p:nvSpPr>
          <p:spPr>
            <a:xfrm>
              <a:off x="857206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2967A6B-A32D-5D41-9CE8-59927B303EDF}"/>
                </a:ext>
              </a:extLst>
            </p:cNvPr>
            <p:cNvSpPr/>
            <p:nvPr/>
          </p:nvSpPr>
          <p:spPr>
            <a:xfrm>
              <a:off x="8705904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E5343E5-FDCE-9941-8ADD-A6D8A0FDEFED}"/>
                </a:ext>
              </a:extLst>
            </p:cNvPr>
            <p:cNvSpPr/>
            <p:nvPr/>
          </p:nvSpPr>
          <p:spPr>
            <a:xfrm>
              <a:off x="8839741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AB8A134-C2B2-1F49-A64E-4EA2C6BF31B2}"/>
                </a:ext>
              </a:extLst>
            </p:cNvPr>
            <p:cNvSpPr/>
            <p:nvPr/>
          </p:nvSpPr>
          <p:spPr>
            <a:xfrm>
              <a:off x="8973579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0996912-8B23-844A-90D3-781901ECA04A}"/>
                </a:ext>
              </a:extLst>
            </p:cNvPr>
            <p:cNvSpPr/>
            <p:nvPr/>
          </p:nvSpPr>
          <p:spPr>
            <a:xfrm>
              <a:off x="910741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622C781-B860-8C44-B0D5-F59A07C64A1A}"/>
                </a:ext>
              </a:extLst>
            </p:cNvPr>
            <p:cNvSpPr/>
            <p:nvPr/>
          </p:nvSpPr>
          <p:spPr>
            <a:xfrm>
              <a:off x="9241253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290C64BD-9B1D-C34C-9C27-0FD9C6C52FB9}"/>
                </a:ext>
              </a:extLst>
            </p:cNvPr>
            <p:cNvSpPr/>
            <p:nvPr/>
          </p:nvSpPr>
          <p:spPr>
            <a:xfrm>
              <a:off x="9375091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D37F48-FFAA-5441-A986-8CDF69ACEB36}"/>
                </a:ext>
              </a:extLst>
            </p:cNvPr>
            <p:cNvSpPr/>
            <p:nvPr/>
          </p:nvSpPr>
          <p:spPr>
            <a:xfrm>
              <a:off x="9508928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3207023-20FD-B646-8297-5D290AE65803}"/>
                </a:ext>
              </a:extLst>
            </p:cNvPr>
            <p:cNvSpPr/>
            <p:nvPr/>
          </p:nvSpPr>
          <p:spPr>
            <a:xfrm>
              <a:off x="964276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A61720D3-012D-FE47-A664-635C0DF4C959}"/>
                </a:ext>
              </a:extLst>
            </p:cNvPr>
            <p:cNvSpPr/>
            <p:nvPr/>
          </p:nvSpPr>
          <p:spPr>
            <a:xfrm>
              <a:off x="9776603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A9194A6-7B29-1D40-BB35-958EA787A8E6}"/>
                </a:ext>
              </a:extLst>
            </p:cNvPr>
            <p:cNvSpPr/>
            <p:nvPr/>
          </p:nvSpPr>
          <p:spPr>
            <a:xfrm>
              <a:off x="9910440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0140527-64ED-414E-B6E0-C19390DAD703}"/>
                </a:ext>
              </a:extLst>
            </p:cNvPr>
            <p:cNvSpPr/>
            <p:nvPr/>
          </p:nvSpPr>
          <p:spPr>
            <a:xfrm>
              <a:off x="10044278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5696C78-C529-0F45-8357-11A0593F841E}"/>
                </a:ext>
              </a:extLst>
            </p:cNvPr>
            <p:cNvSpPr/>
            <p:nvPr/>
          </p:nvSpPr>
          <p:spPr>
            <a:xfrm>
              <a:off x="10178573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AA1FC1E-0A9C-3B48-B4DD-A2548072EA7F}"/>
                </a:ext>
              </a:extLst>
            </p:cNvPr>
            <p:cNvSpPr/>
            <p:nvPr/>
          </p:nvSpPr>
          <p:spPr>
            <a:xfrm>
              <a:off x="10312411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6C6E694A-C85A-CF4E-A488-CAD5663A519A}"/>
                </a:ext>
              </a:extLst>
            </p:cNvPr>
            <p:cNvSpPr/>
            <p:nvPr/>
          </p:nvSpPr>
          <p:spPr>
            <a:xfrm>
              <a:off x="10446248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2491D05-AF0F-C343-88DD-06F5211555DA}"/>
                </a:ext>
              </a:extLst>
            </p:cNvPr>
            <p:cNvSpPr/>
            <p:nvPr/>
          </p:nvSpPr>
          <p:spPr>
            <a:xfrm>
              <a:off x="1058008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13ED738-C648-3146-8298-559294B6BE32}"/>
                </a:ext>
              </a:extLst>
            </p:cNvPr>
            <p:cNvSpPr/>
            <p:nvPr/>
          </p:nvSpPr>
          <p:spPr>
            <a:xfrm>
              <a:off x="10713923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4599FA3-FCFE-814B-8DD5-62071534F6DD}"/>
                </a:ext>
              </a:extLst>
            </p:cNvPr>
            <p:cNvSpPr/>
            <p:nvPr/>
          </p:nvSpPr>
          <p:spPr>
            <a:xfrm>
              <a:off x="10847760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8F5E445-573B-8D4D-81CF-DB01768CF81F}"/>
                </a:ext>
              </a:extLst>
            </p:cNvPr>
            <p:cNvSpPr/>
            <p:nvPr/>
          </p:nvSpPr>
          <p:spPr>
            <a:xfrm>
              <a:off x="10981598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C2E1E35-BA91-224F-8255-346E639E66B7}"/>
                </a:ext>
              </a:extLst>
            </p:cNvPr>
            <p:cNvSpPr/>
            <p:nvPr/>
          </p:nvSpPr>
          <p:spPr>
            <a:xfrm>
              <a:off x="1111543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52BF0A0-B337-274F-B8C5-C1BD8EB6B9EA}"/>
                </a:ext>
              </a:extLst>
            </p:cNvPr>
            <p:cNvSpPr/>
            <p:nvPr/>
          </p:nvSpPr>
          <p:spPr>
            <a:xfrm>
              <a:off x="11249272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3F462DCE-C29D-454C-8AF4-8893600B529A}"/>
                </a:ext>
              </a:extLst>
            </p:cNvPr>
            <p:cNvSpPr/>
            <p:nvPr/>
          </p:nvSpPr>
          <p:spPr>
            <a:xfrm>
              <a:off x="11383110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7E3DC51B-E32F-D64C-90DC-2A75F325E23C}"/>
                </a:ext>
              </a:extLst>
            </p:cNvPr>
            <p:cNvSpPr/>
            <p:nvPr/>
          </p:nvSpPr>
          <p:spPr>
            <a:xfrm>
              <a:off x="11516947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B338A20-1610-E34E-BB74-E779973D26D6}"/>
                </a:ext>
              </a:extLst>
            </p:cNvPr>
            <p:cNvSpPr/>
            <p:nvPr/>
          </p:nvSpPr>
          <p:spPr>
            <a:xfrm>
              <a:off x="1165078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2B1AA87-2A28-DF41-A4C4-F595FF6D6BD8}"/>
                </a:ext>
              </a:extLst>
            </p:cNvPr>
            <p:cNvSpPr/>
            <p:nvPr/>
          </p:nvSpPr>
          <p:spPr>
            <a:xfrm>
              <a:off x="11784622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1D72EA3-3966-6049-A56F-E13C738051ED}"/>
                </a:ext>
              </a:extLst>
            </p:cNvPr>
            <p:cNvSpPr/>
            <p:nvPr/>
          </p:nvSpPr>
          <p:spPr>
            <a:xfrm>
              <a:off x="8438229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A2B2A0F-5D45-F544-96A2-508F85B1381A}"/>
                </a:ext>
              </a:extLst>
            </p:cNvPr>
            <p:cNvSpPr/>
            <p:nvPr/>
          </p:nvSpPr>
          <p:spPr>
            <a:xfrm>
              <a:off x="857206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B7F3424-4A86-A043-81C8-D3A2A6D099AC}"/>
                </a:ext>
              </a:extLst>
            </p:cNvPr>
            <p:cNvSpPr/>
            <p:nvPr/>
          </p:nvSpPr>
          <p:spPr>
            <a:xfrm>
              <a:off x="8705904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6DDE2A4-274D-534F-BC32-BFD4FCD8973B}"/>
                </a:ext>
              </a:extLst>
            </p:cNvPr>
            <p:cNvSpPr/>
            <p:nvPr/>
          </p:nvSpPr>
          <p:spPr>
            <a:xfrm>
              <a:off x="8839741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E2DBBB3E-E09C-DE42-B2D5-B7D5ABA73043}"/>
                </a:ext>
              </a:extLst>
            </p:cNvPr>
            <p:cNvSpPr/>
            <p:nvPr/>
          </p:nvSpPr>
          <p:spPr>
            <a:xfrm>
              <a:off x="8973579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4212DE0-E9B0-8147-B03D-796E5079198C}"/>
                </a:ext>
              </a:extLst>
            </p:cNvPr>
            <p:cNvSpPr/>
            <p:nvPr/>
          </p:nvSpPr>
          <p:spPr>
            <a:xfrm>
              <a:off x="910741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7B851EC-909C-1B41-BD4B-4487EF1C5803}"/>
                </a:ext>
              </a:extLst>
            </p:cNvPr>
            <p:cNvSpPr/>
            <p:nvPr/>
          </p:nvSpPr>
          <p:spPr>
            <a:xfrm>
              <a:off x="9241253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15B2CF1-BB5D-5A41-8215-539E54E97DEC}"/>
                </a:ext>
              </a:extLst>
            </p:cNvPr>
            <p:cNvSpPr/>
            <p:nvPr/>
          </p:nvSpPr>
          <p:spPr>
            <a:xfrm>
              <a:off x="9375091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99D0E9C-1566-4942-A3A5-59494E4D380E}"/>
                </a:ext>
              </a:extLst>
            </p:cNvPr>
            <p:cNvSpPr/>
            <p:nvPr/>
          </p:nvSpPr>
          <p:spPr>
            <a:xfrm>
              <a:off x="9508928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B74E1DE-6580-1E4F-84F2-07560E173AF9}"/>
                </a:ext>
              </a:extLst>
            </p:cNvPr>
            <p:cNvSpPr/>
            <p:nvPr/>
          </p:nvSpPr>
          <p:spPr>
            <a:xfrm>
              <a:off x="964276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73EE1BF-0778-674E-B0B9-48EECB3E77D0}"/>
                </a:ext>
              </a:extLst>
            </p:cNvPr>
            <p:cNvSpPr/>
            <p:nvPr/>
          </p:nvSpPr>
          <p:spPr>
            <a:xfrm>
              <a:off x="9776603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1CA42E9-29FD-9344-8FDB-BA32501E92E8}"/>
                </a:ext>
              </a:extLst>
            </p:cNvPr>
            <p:cNvSpPr/>
            <p:nvPr/>
          </p:nvSpPr>
          <p:spPr>
            <a:xfrm>
              <a:off x="9910440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C4A68E2-DCA3-5940-A697-609EBB60B491}"/>
                </a:ext>
              </a:extLst>
            </p:cNvPr>
            <p:cNvSpPr/>
            <p:nvPr/>
          </p:nvSpPr>
          <p:spPr>
            <a:xfrm>
              <a:off x="10044278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B50EDB7-5E7E-EF44-AB1E-53968BC1774F}"/>
                </a:ext>
              </a:extLst>
            </p:cNvPr>
            <p:cNvSpPr/>
            <p:nvPr/>
          </p:nvSpPr>
          <p:spPr>
            <a:xfrm>
              <a:off x="10178573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FC1B944-D498-0942-BBF2-4C48C610592F}"/>
                </a:ext>
              </a:extLst>
            </p:cNvPr>
            <p:cNvSpPr/>
            <p:nvPr/>
          </p:nvSpPr>
          <p:spPr>
            <a:xfrm>
              <a:off x="10312411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5B8D4515-D396-E54F-8A18-B9D012EC04DA}"/>
                </a:ext>
              </a:extLst>
            </p:cNvPr>
            <p:cNvSpPr/>
            <p:nvPr/>
          </p:nvSpPr>
          <p:spPr>
            <a:xfrm>
              <a:off x="10446248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23E11AB-4A51-9246-8DD0-5CBBA1E88D5A}"/>
                </a:ext>
              </a:extLst>
            </p:cNvPr>
            <p:cNvSpPr/>
            <p:nvPr/>
          </p:nvSpPr>
          <p:spPr>
            <a:xfrm>
              <a:off x="1058008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FEEC90E-6994-8D40-A89D-477B1D1F418B}"/>
                </a:ext>
              </a:extLst>
            </p:cNvPr>
            <p:cNvSpPr/>
            <p:nvPr/>
          </p:nvSpPr>
          <p:spPr>
            <a:xfrm>
              <a:off x="10713923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28978E6-087F-1740-93BF-1EE777B8EF25}"/>
                </a:ext>
              </a:extLst>
            </p:cNvPr>
            <p:cNvSpPr/>
            <p:nvPr/>
          </p:nvSpPr>
          <p:spPr>
            <a:xfrm>
              <a:off x="10847760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33BC10C-FC47-694F-A420-04FD8265D040}"/>
                </a:ext>
              </a:extLst>
            </p:cNvPr>
            <p:cNvSpPr/>
            <p:nvPr/>
          </p:nvSpPr>
          <p:spPr>
            <a:xfrm>
              <a:off x="10981598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1782B5C-9473-6D47-AF03-505F1B28B3DD}"/>
                </a:ext>
              </a:extLst>
            </p:cNvPr>
            <p:cNvSpPr/>
            <p:nvPr/>
          </p:nvSpPr>
          <p:spPr>
            <a:xfrm>
              <a:off x="1111543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D98B800-A860-6F42-BCF4-A04680F7D344}"/>
                </a:ext>
              </a:extLst>
            </p:cNvPr>
            <p:cNvSpPr/>
            <p:nvPr/>
          </p:nvSpPr>
          <p:spPr>
            <a:xfrm>
              <a:off x="11249272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029C2FC-6757-4243-A675-923F2D239F82}"/>
                </a:ext>
              </a:extLst>
            </p:cNvPr>
            <p:cNvSpPr/>
            <p:nvPr/>
          </p:nvSpPr>
          <p:spPr>
            <a:xfrm>
              <a:off x="11383110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2ED9D79-E007-454A-BD46-49C5C5580828}"/>
                </a:ext>
              </a:extLst>
            </p:cNvPr>
            <p:cNvSpPr/>
            <p:nvPr/>
          </p:nvSpPr>
          <p:spPr>
            <a:xfrm>
              <a:off x="11516947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C524B1A-69F0-504B-8035-828E588AFFF5}"/>
                </a:ext>
              </a:extLst>
            </p:cNvPr>
            <p:cNvSpPr/>
            <p:nvPr/>
          </p:nvSpPr>
          <p:spPr>
            <a:xfrm>
              <a:off x="1165078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E0F960F-3443-D44C-93C3-301F31E25B66}"/>
                </a:ext>
              </a:extLst>
            </p:cNvPr>
            <p:cNvSpPr/>
            <p:nvPr/>
          </p:nvSpPr>
          <p:spPr>
            <a:xfrm>
              <a:off x="11784622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0B8CD90-4598-DF4C-ABE6-EB811EDB0F00}"/>
                </a:ext>
              </a:extLst>
            </p:cNvPr>
            <p:cNvSpPr/>
            <p:nvPr/>
          </p:nvSpPr>
          <p:spPr>
            <a:xfrm>
              <a:off x="8438229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2537D39-5475-6641-AC56-EE1F9315E796}"/>
                </a:ext>
              </a:extLst>
            </p:cNvPr>
            <p:cNvSpPr/>
            <p:nvPr/>
          </p:nvSpPr>
          <p:spPr>
            <a:xfrm>
              <a:off x="857206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73EEF9D-4790-4944-992A-89E4E4382D47}"/>
                </a:ext>
              </a:extLst>
            </p:cNvPr>
            <p:cNvSpPr/>
            <p:nvPr/>
          </p:nvSpPr>
          <p:spPr>
            <a:xfrm>
              <a:off x="8705904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570DD76-A70F-9D4E-A100-907C4A3721E3}"/>
                </a:ext>
              </a:extLst>
            </p:cNvPr>
            <p:cNvSpPr/>
            <p:nvPr/>
          </p:nvSpPr>
          <p:spPr>
            <a:xfrm>
              <a:off x="8839741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D73A354-147A-CB4C-ADAF-4278A3C491A4}"/>
                </a:ext>
              </a:extLst>
            </p:cNvPr>
            <p:cNvSpPr/>
            <p:nvPr/>
          </p:nvSpPr>
          <p:spPr>
            <a:xfrm>
              <a:off x="8973579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F38E53E-4BB1-8949-A044-10A0F7896A4F}"/>
                </a:ext>
              </a:extLst>
            </p:cNvPr>
            <p:cNvSpPr/>
            <p:nvPr/>
          </p:nvSpPr>
          <p:spPr>
            <a:xfrm>
              <a:off x="910741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6B04258-9E50-1D4F-89F4-4FE5558ED482}"/>
                </a:ext>
              </a:extLst>
            </p:cNvPr>
            <p:cNvSpPr/>
            <p:nvPr/>
          </p:nvSpPr>
          <p:spPr>
            <a:xfrm>
              <a:off x="9241253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14814CB-86BF-3048-B50C-8BED07B2D413}"/>
                </a:ext>
              </a:extLst>
            </p:cNvPr>
            <p:cNvSpPr/>
            <p:nvPr/>
          </p:nvSpPr>
          <p:spPr>
            <a:xfrm>
              <a:off x="9375091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98EFF0F-A378-B84E-8C5A-CB54F3268BC5}"/>
                </a:ext>
              </a:extLst>
            </p:cNvPr>
            <p:cNvSpPr/>
            <p:nvPr/>
          </p:nvSpPr>
          <p:spPr>
            <a:xfrm>
              <a:off x="9508928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7DF8A59-9136-4746-B2A8-B248471083E6}"/>
                </a:ext>
              </a:extLst>
            </p:cNvPr>
            <p:cNvSpPr/>
            <p:nvPr/>
          </p:nvSpPr>
          <p:spPr>
            <a:xfrm>
              <a:off x="964276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674D181-EAB6-9A43-80D6-ED8C6FED6F00}"/>
                </a:ext>
              </a:extLst>
            </p:cNvPr>
            <p:cNvSpPr/>
            <p:nvPr/>
          </p:nvSpPr>
          <p:spPr>
            <a:xfrm>
              <a:off x="9776603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7F17E08-957B-654F-96C4-8807F949A6DB}"/>
                </a:ext>
              </a:extLst>
            </p:cNvPr>
            <p:cNvSpPr/>
            <p:nvPr/>
          </p:nvSpPr>
          <p:spPr>
            <a:xfrm>
              <a:off x="9910440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3916D1C-9007-884D-A446-DAE680F4595C}"/>
                </a:ext>
              </a:extLst>
            </p:cNvPr>
            <p:cNvSpPr/>
            <p:nvPr/>
          </p:nvSpPr>
          <p:spPr>
            <a:xfrm>
              <a:off x="10044278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0BB84C7-4DF8-6848-A202-B6E01C71424B}"/>
                </a:ext>
              </a:extLst>
            </p:cNvPr>
            <p:cNvSpPr/>
            <p:nvPr/>
          </p:nvSpPr>
          <p:spPr>
            <a:xfrm>
              <a:off x="10178573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A78CD45-EBBB-144B-8350-248F0447146C}"/>
                </a:ext>
              </a:extLst>
            </p:cNvPr>
            <p:cNvSpPr/>
            <p:nvPr/>
          </p:nvSpPr>
          <p:spPr>
            <a:xfrm>
              <a:off x="10312411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6A7A554-A080-9A4F-B67E-2F6967D72BE8}"/>
                </a:ext>
              </a:extLst>
            </p:cNvPr>
            <p:cNvSpPr/>
            <p:nvPr/>
          </p:nvSpPr>
          <p:spPr>
            <a:xfrm>
              <a:off x="10446248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82625D98-29E2-7247-B0E0-8655593E28C3}"/>
                </a:ext>
              </a:extLst>
            </p:cNvPr>
            <p:cNvSpPr/>
            <p:nvPr/>
          </p:nvSpPr>
          <p:spPr>
            <a:xfrm>
              <a:off x="1058008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A9DBF35-D286-9A44-A00A-7AC57F77CE3C}"/>
                </a:ext>
              </a:extLst>
            </p:cNvPr>
            <p:cNvSpPr/>
            <p:nvPr/>
          </p:nvSpPr>
          <p:spPr>
            <a:xfrm>
              <a:off x="10713923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BEC9E93-B873-294B-8BB4-E22D3138068F}"/>
                </a:ext>
              </a:extLst>
            </p:cNvPr>
            <p:cNvSpPr/>
            <p:nvPr/>
          </p:nvSpPr>
          <p:spPr>
            <a:xfrm>
              <a:off x="10847760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FFDC71F-BE92-504C-A1AC-25829CD3FFC9}"/>
                </a:ext>
              </a:extLst>
            </p:cNvPr>
            <p:cNvSpPr/>
            <p:nvPr/>
          </p:nvSpPr>
          <p:spPr>
            <a:xfrm>
              <a:off x="10981598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1C9F81D-EEE0-2D48-863D-D4F5EF34C1F6}"/>
                </a:ext>
              </a:extLst>
            </p:cNvPr>
            <p:cNvSpPr/>
            <p:nvPr/>
          </p:nvSpPr>
          <p:spPr>
            <a:xfrm>
              <a:off x="1111543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5760AED-52FF-8044-9C6B-2750DF14A36B}"/>
                </a:ext>
              </a:extLst>
            </p:cNvPr>
            <p:cNvSpPr/>
            <p:nvPr/>
          </p:nvSpPr>
          <p:spPr>
            <a:xfrm>
              <a:off x="11249272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2ED5203-528C-7E4B-B057-701B57B6BA0B}"/>
                </a:ext>
              </a:extLst>
            </p:cNvPr>
            <p:cNvSpPr/>
            <p:nvPr/>
          </p:nvSpPr>
          <p:spPr>
            <a:xfrm>
              <a:off x="11383110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1106350-3EE1-4243-8277-F8D3AF166EEF}"/>
                </a:ext>
              </a:extLst>
            </p:cNvPr>
            <p:cNvSpPr/>
            <p:nvPr/>
          </p:nvSpPr>
          <p:spPr>
            <a:xfrm>
              <a:off x="11516947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6FD5EF2-D587-3747-A3B2-7C46664872AC}"/>
                </a:ext>
              </a:extLst>
            </p:cNvPr>
            <p:cNvSpPr/>
            <p:nvPr/>
          </p:nvSpPr>
          <p:spPr>
            <a:xfrm>
              <a:off x="1165078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D75D01B-F435-804D-8F91-EB738455DBAE}"/>
                </a:ext>
              </a:extLst>
            </p:cNvPr>
            <p:cNvSpPr/>
            <p:nvPr/>
          </p:nvSpPr>
          <p:spPr>
            <a:xfrm>
              <a:off x="11784622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D8AEE68-D978-1245-82CF-413FC39687FB}"/>
                </a:ext>
              </a:extLst>
            </p:cNvPr>
            <p:cNvSpPr/>
            <p:nvPr/>
          </p:nvSpPr>
          <p:spPr>
            <a:xfrm>
              <a:off x="8438229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ECB6680-BC94-5642-998C-905E7F610E7D}"/>
                </a:ext>
              </a:extLst>
            </p:cNvPr>
            <p:cNvSpPr/>
            <p:nvPr/>
          </p:nvSpPr>
          <p:spPr>
            <a:xfrm>
              <a:off x="857206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AD97712-3724-C246-85C2-780C1EAE8268}"/>
                </a:ext>
              </a:extLst>
            </p:cNvPr>
            <p:cNvSpPr/>
            <p:nvPr/>
          </p:nvSpPr>
          <p:spPr>
            <a:xfrm>
              <a:off x="8705904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C312B8-15DA-7041-BCAF-FBA1749BF156}"/>
                </a:ext>
              </a:extLst>
            </p:cNvPr>
            <p:cNvSpPr/>
            <p:nvPr/>
          </p:nvSpPr>
          <p:spPr>
            <a:xfrm>
              <a:off x="8839741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7258258-CA1D-2C4E-8629-A5C9B97C92D4}"/>
                </a:ext>
              </a:extLst>
            </p:cNvPr>
            <p:cNvSpPr/>
            <p:nvPr/>
          </p:nvSpPr>
          <p:spPr>
            <a:xfrm>
              <a:off x="8973579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3AF0CA0-6E62-AF48-AB35-885E4B965C4E}"/>
                </a:ext>
              </a:extLst>
            </p:cNvPr>
            <p:cNvSpPr/>
            <p:nvPr/>
          </p:nvSpPr>
          <p:spPr>
            <a:xfrm>
              <a:off x="910741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20BA6F0-678A-F641-AAF9-30F9C284F259}"/>
                </a:ext>
              </a:extLst>
            </p:cNvPr>
            <p:cNvSpPr/>
            <p:nvPr/>
          </p:nvSpPr>
          <p:spPr>
            <a:xfrm>
              <a:off x="9241253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148948C-CC2C-8C48-B4B0-C97874DFD6B3}"/>
                </a:ext>
              </a:extLst>
            </p:cNvPr>
            <p:cNvSpPr/>
            <p:nvPr/>
          </p:nvSpPr>
          <p:spPr>
            <a:xfrm>
              <a:off x="9375091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D849B60-B8B7-6747-87E4-E0F9C8B4A4DE}"/>
                </a:ext>
              </a:extLst>
            </p:cNvPr>
            <p:cNvSpPr/>
            <p:nvPr/>
          </p:nvSpPr>
          <p:spPr>
            <a:xfrm>
              <a:off x="9508928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1AA7859-5DFB-4045-B241-E848FF838A78}"/>
                </a:ext>
              </a:extLst>
            </p:cNvPr>
            <p:cNvSpPr/>
            <p:nvPr/>
          </p:nvSpPr>
          <p:spPr>
            <a:xfrm>
              <a:off x="964276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4E44D5D-D7EC-3948-A910-9D261841ECA0}"/>
                </a:ext>
              </a:extLst>
            </p:cNvPr>
            <p:cNvSpPr/>
            <p:nvPr/>
          </p:nvSpPr>
          <p:spPr>
            <a:xfrm>
              <a:off x="9776603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3CD5A6E-590F-6642-81B8-8414BD50ECFD}"/>
                </a:ext>
              </a:extLst>
            </p:cNvPr>
            <p:cNvSpPr/>
            <p:nvPr/>
          </p:nvSpPr>
          <p:spPr>
            <a:xfrm>
              <a:off x="9910440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D9DF722-E63A-0441-ACAB-478D981FA8C8}"/>
                </a:ext>
              </a:extLst>
            </p:cNvPr>
            <p:cNvSpPr/>
            <p:nvPr/>
          </p:nvSpPr>
          <p:spPr>
            <a:xfrm>
              <a:off x="10044278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E08EBEB-78C2-FF44-851F-73E2C4449CA5}"/>
                </a:ext>
              </a:extLst>
            </p:cNvPr>
            <p:cNvSpPr/>
            <p:nvPr/>
          </p:nvSpPr>
          <p:spPr>
            <a:xfrm>
              <a:off x="10178573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DCFA5B2-A64E-174A-A67E-4738A2843D5A}"/>
                </a:ext>
              </a:extLst>
            </p:cNvPr>
            <p:cNvSpPr/>
            <p:nvPr/>
          </p:nvSpPr>
          <p:spPr>
            <a:xfrm>
              <a:off x="10312411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E4D2D50-9A6C-1043-A5C9-96D3A877DC0F}"/>
                </a:ext>
              </a:extLst>
            </p:cNvPr>
            <p:cNvSpPr/>
            <p:nvPr/>
          </p:nvSpPr>
          <p:spPr>
            <a:xfrm>
              <a:off x="10446248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7A58A00-C3C1-514D-857A-988EB5A68045}"/>
                </a:ext>
              </a:extLst>
            </p:cNvPr>
            <p:cNvSpPr/>
            <p:nvPr/>
          </p:nvSpPr>
          <p:spPr>
            <a:xfrm>
              <a:off x="1058008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4EB6B02-0426-794A-B024-1D0764A960A8}"/>
                </a:ext>
              </a:extLst>
            </p:cNvPr>
            <p:cNvSpPr/>
            <p:nvPr/>
          </p:nvSpPr>
          <p:spPr>
            <a:xfrm>
              <a:off x="10713923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451D5DB-BE4E-2E4E-9A91-8E84B9769CDF}"/>
                </a:ext>
              </a:extLst>
            </p:cNvPr>
            <p:cNvSpPr/>
            <p:nvPr/>
          </p:nvSpPr>
          <p:spPr>
            <a:xfrm>
              <a:off x="10847760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9963FC1-E4AD-B746-A81D-5694636D91E4}"/>
                </a:ext>
              </a:extLst>
            </p:cNvPr>
            <p:cNvSpPr/>
            <p:nvPr/>
          </p:nvSpPr>
          <p:spPr>
            <a:xfrm>
              <a:off x="10981598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AFDC736-FF1E-A745-8A48-9A35025195FD}"/>
                </a:ext>
              </a:extLst>
            </p:cNvPr>
            <p:cNvSpPr/>
            <p:nvPr/>
          </p:nvSpPr>
          <p:spPr>
            <a:xfrm>
              <a:off x="1111543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822E152-90A6-574A-B8FB-6848C046A784}"/>
                </a:ext>
              </a:extLst>
            </p:cNvPr>
            <p:cNvSpPr/>
            <p:nvPr/>
          </p:nvSpPr>
          <p:spPr>
            <a:xfrm>
              <a:off x="11249272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3091B75-14C4-2A4C-B333-2A68AB4C164C}"/>
                </a:ext>
              </a:extLst>
            </p:cNvPr>
            <p:cNvSpPr/>
            <p:nvPr/>
          </p:nvSpPr>
          <p:spPr>
            <a:xfrm>
              <a:off x="11383110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8808FEF-D9BF-9143-8F2D-BF744CB93C02}"/>
                </a:ext>
              </a:extLst>
            </p:cNvPr>
            <p:cNvSpPr/>
            <p:nvPr/>
          </p:nvSpPr>
          <p:spPr>
            <a:xfrm>
              <a:off x="11516947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B793F69-7A41-2A4F-87DF-EB657AA37D81}"/>
                </a:ext>
              </a:extLst>
            </p:cNvPr>
            <p:cNvSpPr/>
            <p:nvPr/>
          </p:nvSpPr>
          <p:spPr>
            <a:xfrm>
              <a:off x="1165078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D8B3EDC-2C54-D547-806A-DB04F9908DF9}"/>
                </a:ext>
              </a:extLst>
            </p:cNvPr>
            <p:cNvSpPr/>
            <p:nvPr/>
          </p:nvSpPr>
          <p:spPr>
            <a:xfrm>
              <a:off x="11784622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38DF366-3C84-F342-A2F2-B271A29EBDC7}"/>
                </a:ext>
              </a:extLst>
            </p:cNvPr>
            <p:cNvSpPr/>
            <p:nvPr/>
          </p:nvSpPr>
          <p:spPr>
            <a:xfrm>
              <a:off x="8438229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A0F5180-6106-4248-97C5-4E9416D7F062}"/>
                </a:ext>
              </a:extLst>
            </p:cNvPr>
            <p:cNvSpPr/>
            <p:nvPr/>
          </p:nvSpPr>
          <p:spPr>
            <a:xfrm>
              <a:off x="857206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3C5279-E573-934C-AB2D-625FE1B160AF}"/>
                </a:ext>
              </a:extLst>
            </p:cNvPr>
            <p:cNvSpPr/>
            <p:nvPr/>
          </p:nvSpPr>
          <p:spPr>
            <a:xfrm>
              <a:off x="8705904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967F0E6-938D-EF44-AD10-27392425B0C6}"/>
                </a:ext>
              </a:extLst>
            </p:cNvPr>
            <p:cNvSpPr/>
            <p:nvPr/>
          </p:nvSpPr>
          <p:spPr>
            <a:xfrm>
              <a:off x="8839741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EE6C5C6-D875-2D45-B5D9-4045ED5C428F}"/>
                </a:ext>
              </a:extLst>
            </p:cNvPr>
            <p:cNvSpPr/>
            <p:nvPr/>
          </p:nvSpPr>
          <p:spPr>
            <a:xfrm>
              <a:off x="8973579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CC7BB03-A3B4-4F41-A2C7-905F67D84FD3}"/>
                </a:ext>
              </a:extLst>
            </p:cNvPr>
            <p:cNvSpPr/>
            <p:nvPr/>
          </p:nvSpPr>
          <p:spPr>
            <a:xfrm>
              <a:off x="910741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17F1236-8220-F142-9ADA-C302C81EA06B}"/>
                </a:ext>
              </a:extLst>
            </p:cNvPr>
            <p:cNvSpPr/>
            <p:nvPr/>
          </p:nvSpPr>
          <p:spPr>
            <a:xfrm>
              <a:off x="9241253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487A75-61AA-294D-BDE9-F13E1190DB08}"/>
                </a:ext>
              </a:extLst>
            </p:cNvPr>
            <p:cNvSpPr/>
            <p:nvPr/>
          </p:nvSpPr>
          <p:spPr>
            <a:xfrm>
              <a:off x="9375091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BABBDD2-5AE0-E943-B805-F1A2BCA42F83}"/>
                </a:ext>
              </a:extLst>
            </p:cNvPr>
            <p:cNvSpPr/>
            <p:nvPr/>
          </p:nvSpPr>
          <p:spPr>
            <a:xfrm>
              <a:off x="9508928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7CAFDE5-70CE-2B4F-BCF9-BE8C7C69511B}"/>
                </a:ext>
              </a:extLst>
            </p:cNvPr>
            <p:cNvSpPr/>
            <p:nvPr/>
          </p:nvSpPr>
          <p:spPr>
            <a:xfrm>
              <a:off x="964276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F536E80-A606-AD43-A6F8-1496FE124950}"/>
                </a:ext>
              </a:extLst>
            </p:cNvPr>
            <p:cNvSpPr/>
            <p:nvPr/>
          </p:nvSpPr>
          <p:spPr>
            <a:xfrm>
              <a:off x="9776603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35298F4-DEAB-2B47-B321-F7B4F7C50649}"/>
                </a:ext>
              </a:extLst>
            </p:cNvPr>
            <p:cNvSpPr/>
            <p:nvPr/>
          </p:nvSpPr>
          <p:spPr>
            <a:xfrm>
              <a:off x="9910440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E938398-6315-4545-AC88-AE1B0EF2E140}"/>
                </a:ext>
              </a:extLst>
            </p:cNvPr>
            <p:cNvSpPr/>
            <p:nvPr/>
          </p:nvSpPr>
          <p:spPr>
            <a:xfrm>
              <a:off x="10044278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F27FBE-5862-174F-98CE-BF0F4C3E0259}"/>
                </a:ext>
              </a:extLst>
            </p:cNvPr>
            <p:cNvSpPr/>
            <p:nvPr/>
          </p:nvSpPr>
          <p:spPr>
            <a:xfrm>
              <a:off x="10178573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4D6C640-0C35-7F4F-A053-DB93053F5AA6}"/>
                </a:ext>
              </a:extLst>
            </p:cNvPr>
            <p:cNvSpPr/>
            <p:nvPr/>
          </p:nvSpPr>
          <p:spPr>
            <a:xfrm>
              <a:off x="10312411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6FAF471-BACE-5B46-99D1-1377BA8CE1BC}"/>
                </a:ext>
              </a:extLst>
            </p:cNvPr>
            <p:cNvSpPr/>
            <p:nvPr/>
          </p:nvSpPr>
          <p:spPr>
            <a:xfrm>
              <a:off x="10446248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0EE1CAC-C0AB-814D-96C1-9117AA075B49}"/>
                </a:ext>
              </a:extLst>
            </p:cNvPr>
            <p:cNvSpPr/>
            <p:nvPr/>
          </p:nvSpPr>
          <p:spPr>
            <a:xfrm>
              <a:off x="1058008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0F973F8-BE2A-4346-8F1A-DCB16A7BA055}"/>
                </a:ext>
              </a:extLst>
            </p:cNvPr>
            <p:cNvSpPr/>
            <p:nvPr/>
          </p:nvSpPr>
          <p:spPr>
            <a:xfrm>
              <a:off x="10713923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5F9531A-9A23-3747-8F4E-3C558B350234}"/>
                </a:ext>
              </a:extLst>
            </p:cNvPr>
            <p:cNvSpPr/>
            <p:nvPr/>
          </p:nvSpPr>
          <p:spPr>
            <a:xfrm>
              <a:off x="10847760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07EA361-2625-D341-B427-8238C759DFA6}"/>
                </a:ext>
              </a:extLst>
            </p:cNvPr>
            <p:cNvSpPr/>
            <p:nvPr/>
          </p:nvSpPr>
          <p:spPr>
            <a:xfrm>
              <a:off x="10981598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5ECB26B-E57B-3945-9712-47DF71AE6531}"/>
                </a:ext>
              </a:extLst>
            </p:cNvPr>
            <p:cNvSpPr/>
            <p:nvPr/>
          </p:nvSpPr>
          <p:spPr>
            <a:xfrm>
              <a:off x="1111543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512D67B-46C8-AF41-9853-FBC6013E53FC}"/>
                </a:ext>
              </a:extLst>
            </p:cNvPr>
            <p:cNvSpPr/>
            <p:nvPr/>
          </p:nvSpPr>
          <p:spPr>
            <a:xfrm>
              <a:off x="11249272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0F9C986-4F06-EA42-B1E4-C0C40D418F88}"/>
                </a:ext>
              </a:extLst>
            </p:cNvPr>
            <p:cNvSpPr/>
            <p:nvPr/>
          </p:nvSpPr>
          <p:spPr>
            <a:xfrm>
              <a:off x="11383110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9EE042-95A0-3B45-9F81-D1E26683A2E8}"/>
                </a:ext>
              </a:extLst>
            </p:cNvPr>
            <p:cNvSpPr/>
            <p:nvPr/>
          </p:nvSpPr>
          <p:spPr>
            <a:xfrm>
              <a:off x="11516947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1211AE3-565D-DB44-A3CC-18A11247BC11}"/>
                </a:ext>
              </a:extLst>
            </p:cNvPr>
            <p:cNvSpPr/>
            <p:nvPr/>
          </p:nvSpPr>
          <p:spPr>
            <a:xfrm>
              <a:off x="1165078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860B974-CFF3-1941-92B4-394BED786D49}"/>
                </a:ext>
              </a:extLst>
            </p:cNvPr>
            <p:cNvSpPr/>
            <p:nvPr/>
          </p:nvSpPr>
          <p:spPr>
            <a:xfrm>
              <a:off x="11784622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98282C-FB7A-0748-B67D-512FCC0E88DF}"/>
                </a:ext>
              </a:extLst>
            </p:cNvPr>
            <p:cNvSpPr/>
            <p:nvPr/>
          </p:nvSpPr>
          <p:spPr>
            <a:xfrm>
              <a:off x="8438229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7C909EE-8E28-AB4C-9742-621C03B3C404}"/>
                </a:ext>
              </a:extLst>
            </p:cNvPr>
            <p:cNvSpPr/>
            <p:nvPr/>
          </p:nvSpPr>
          <p:spPr>
            <a:xfrm>
              <a:off x="857206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B4F45E-38AE-094E-80EF-5C62D0FA403F}"/>
                </a:ext>
              </a:extLst>
            </p:cNvPr>
            <p:cNvSpPr/>
            <p:nvPr/>
          </p:nvSpPr>
          <p:spPr>
            <a:xfrm>
              <a:off x="8705904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EAB4CE-22FF-B44B-9B0D-F22465EB54AB}"/>
                </a:ext>
              </a:extLst>
            </p:cNvPr>
            <p:cNvSpPr/>
            <p:nvPr/>
          </p:nvSpPr>
          <p:spPr>
            <a:xfrm>
              <a:off x="8839741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3FB68E-5832-7B48-97E7-0ED2FDB06A80}"/>
                </a:ext>
              </a:extLst>
            </p:cNvPr>
            <p:cNvSpPr/>
            <p:nvPr/>
          </p:nvSpPr>
          <p:spPr>
            <a:xfrm>
              <a:off x="8973579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C608038-8FF2-2042-82BE-40A499EAA02D}"/>
                </a:ext>
              </a:extLst>
            </p:cNvPr>
            <p:cNvSpPr/>
            <p:nvPr/>
          </p:nvSpPr>
          <p:spPr>
            <a:xfrm>
              <a:off x="910741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BD189A9-A6F6-724D-AB13-3259827DAC79}"/>
                </a:ext>
              </a:extLst>
            </p:cNvPr>
            <p:cNvSpPr/>
            <p:nvPr/>
          </p:nvSpPr>
          <p:spPr>
            <a:xfrm>
              <a:off x="9241253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07AEC4E-477C-CB4E-B87D-3E6B570EF919}"/>
                </a:ext>
              </a:extLst>
            </p:cNvPr>
            <p:cNvSpPr/>
            <p:nvPr/>
          </p:nvSpPr>
          <p:spPr>
            <a:xfrm>
              <a:off x="9375091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1B30482-7EC6-AF43-BE81-46C95DA51AA3}"/>
                </a:ext>
              </a:extLst>
            </p:cNvPr>
            <p:cNvSpPr/>
            <p:nvPr/>
          </p:nvSpPr>
          <p:spPr>
            <a:xfrm>
              <a:off x="9508928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1D68378-F758-3B4A-8F3D-D502CAA75AD7}"/>
                </a:ext>
              </a:extLst>
            </p:cNvPr>
            <p:cNvSpPr/>
            <p:nvPr/>
          </p:nvSpPr>
          <p:spPr>
            <a:xfrm>
              <a:off x="964276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9C6E410-9FC8-0140-9270-B125E3B15B14}"/>
                </a:ext>
              </a:extLst>
            </p:cNvPr>
            <p:cNvSpPr/>
            <p:nvPr/>
          </p:nvSpPr>
          <p:spPr>
            <a:xfrm>
              <a:off x="9776603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67232B5-C99B-DB49-9C25-49A19A621271}"/>
                </a:ext>
              </a:extLst>
            </p:cNvPr>
            <p:cNvSpPr/>
            <p:nvPr/>
          </p:nvSpPr>
          <p:spPr>
            <a:xfrm>
              <a:off x="9910440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D276BB7-9A70-6E4A-8480-A6C63C5D2F9F}"/>
                </a:ext>
              </a:extLst>
            </p:cNvPr>
            <p:cNvSpPr/>
            <p:nvPr/>
          </p:nvSpPr>
          <p:spPr>
            <a:xfrm>
              <a:off x="10044278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1068EAD-64BE-8E41-A68A-57A46569B749}"/>
                </a:ext>
              </a:extLst>
            </p:cNvPr>
            <p:cNvSpPr/>
            <p:nvPr/>
          </p:nvSpPr>
          <p:spPr>
            <a:xfrm>
              <a:off x="10178573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BE933C5-1258-7341-AFB2-BBEDFDC28692}"/>
                </a:ext>
              </a:extLst>
            </p:cNvPr>
            <p:cNvSpPr/>
            <p:nvPr/>
          </p:nvSpPr>
          <p:spPr>
            <a:xfrm>
              <a:off x="10312411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0C3E4D-D695-EE4E-AD05-2EC9F32BE037}"/>
                </a:ext>
              </a:extLst>
            </p:cNvPr>
            <p:cNvSpPr/>
            <p:nvPr/>
          </p:nvSpPr>
          <p:spPr>
            <a:xfrm>
              <a:off x="10446248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FAA7145-03DB-8C4E-BB4B-D5C44E2F753C}"/>
                </a:ext>
              </a:extLst>
            </p:cNvPr>
            <p:cNvSpPr/>
            <p:nvPr/>
          </p:nvSpPr>
          <p:spPr>
            <a:xfrm>
              <a:off x="1058008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75C0757-B1CE-0248-A55B-8E5F3D2D63E4}"/>
                </a:ext>
              </a:extLst>
            </p:cNvPr>
            <p:cNvSpPr/>
            <p:nvPr/>
          </p:nvSpPr>
          <p:spPr>
            <a:xfrm>
              <a:off x="10713923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1CE65ED-706A-B24F-A24D-A969574F91B3}"/>
                </a:ext>
              </a:extLst>
            </p:cNvPr>
            <p:cNvSpPr/>
            <p:nvPr/>
          </p:nvSpPr>
          <p:spPr>
            <a:xfrm>
              <a:off x="10847760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720B61E-153F-D14F-9C7D-BB770C19C00C}"/>
                </a:ext>
              </a:extLst>
            </p:cNvPr>
            <p:cNvSpPr/>
            <p:nvPr/>
          </p:nvSpPr>
          <p:spPr>
            <a:xfrm>
              <a:off x="10981598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EEC4AF6-8C2D-6B4D-8C7F-6B866ACD9CDC}"/>
                </a:ext>
              </a:extLst>
            </p:cNvPr>
            <p:cNvSpPr/>
            <p:nvPr/>
          </p:nvSpPr>
          <p:spPr>
            <a:xfrm>
              <a:off x="1111543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25B78BE-ACD8-104D-9E36-6614B6A78062}"/>
                </a:ext>
              </a:extLst>
            </p:cNvPr>
            <p:cNvSpPr/>
            <p:nvPr/>
          </p:nvSpPr>
          <p:spPr>
            <a:xfrm>
              <a:off x="11249272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2D6E78F-24E6-E448-B0FA-337693547F87}"/>
                </a:ext>
              </a:extLst>
            </p:cNvPr>
            <p:cNvSpPr/>
            <p:nvPr/>
          </p:nvSpPr>
          <p:spPr>
            <a:xfrm>
              <a:off x="11383110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5013476-B6D9-854D-98EC-9696355F9062}"/>
                </a:ext>
              </a:extLst>
            </p:cNvPr>
            <p:cNvSpPr/>
            <p:nvPr/>
          </p:nvSpPr>
          <p:spPr>
            <a:xfrm>
              <a:off x="11516947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C5BCAAD-7A60-E743-8288-B65DE31717FF}"/>
                </a:ext>
              </a:extLst>
            </p:cNvPr>
            <p:cNvSpPr/>
            <p:nvPr/>
          </p:nvSpPr>
          <p:spPr>
            <a:xfrm>
              <a:off x="1165078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3D5844C-C364-3C46-8048-CD49B716EBD8}"/>
                </a:ext>
              </a:extLst>
            </p:cNvPr>
            <p:cNvSpPr/>
            <p:nvPr/>
          </p:nvSpPr>
          <p:spPr>
            <a:xfrm>
              <a:off x="11784622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63ACF0D2-7848-8849-8827-9B3F0C4D5FE7}"/>
              </a:ext>
            </a:extLst>
          </p:cNvPr>
          <p:cNvSpPr/>
          <p:nvPr/>
        </p:nvSpPr>
        <p:spPr>
          <a:xfrm>
            <a:off x="3204755" y="3126377"/>
            <a:ext cx="5190308" cy="302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631472" y="2629988"/>
            <a:ext cx="4406537" cy="1297577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B8586-9F79-054F-BFF3-5B85E803A1F5}"/>
              </a:ext>
            </a:extLst>
          </p:cNvPr>
          <p:cNvSpPr txBox="1"/>
          <p:nvPr/>
        </p:nvSpPr>
        <p:spPr>
          <a:xfrm>
            <a:off x="9482328" y="4325112"/>
            <a:ext cx="147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image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29AF6BF5-75CE-B346-B210-314F5562A614}"/>
              </a:ext>
            </a:extLst>
          </p:cNvPr>
          <p:cNvSpPr txBox="1"/>
          <p:nvPr/>
        </p:nvSpPr>
        <p:spPr>
          <a:xfrm>
            <a:off x="9451848" y="4541520"/>
            <a:ext cx="1571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(render target)</a:t>
            </a: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ABD2347E-D246-A14A-AA2F-43A949975747}"/>
              </a:ext>
            </a:extLst>
          </p:cNvPr>
          <p:cNvSpPr/>
          <p:nvPr/>
        </p:nvSpPr>
        <p:spPr>
          <a:xfrm>
            <a:off x="4176371" y="2932160"/>
            <a:ext cx="34917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graphics pipeline</a:t>
            </a:r>
          </a:p>
        </p:txBody>
      </p:sp>
    </p:spTree>
    <p:extLst>
      <p:ext uri="{BB962C8B-B14F-4D97-AF65-F5344CB8AC3E}">
        <p14:creationId xmlns:p14="http://schemas.microsoft.com/office/powerpoint/2010/main" val="760718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F2E5C2EE-29E5-E94B-BA87-E713BFD5C62D}"/>
              </a:ext>
            </a:extLst>
          </p:cNvPr>
          <p:cNvSpPr/>
          <p:nvPr/>
        </p:nvSpPr>
        <p:spPr>
          <a:xfrm>
            <a:off x="-3839688" y="26299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7E11DB4-D4ED-E94C-BED6-1AA84778E626}"/>
              </a:ext>
            </a:extLst>
          </p:cNvPr>
          <p:cNvSpPr/>
          <p:nvPr/>
        </p:nvSpPr>
        <p:spPr>
          <a:xfrm>
            <a:off x="-3687288" y="27823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A3623DD-2754-7449-A3AB-2ABA0E92FB7F}"/>
              </a:ext>
            </a:extLst>
          </p:cNvPr>
          <p:cNvSpPr/>
          <p:nvPr/>
        </p:nvSpPr>
        <p:spPr>
          <a:xfrm>
            <a:off x="-3534888" y="29347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9B3C7DE-0886-0F45-9C97-B733985B048B}"/>
              </a:ext>
            </a:extLst>
          </p:cNvPr>
          <p:cNvSpPr/>
          <p:nvPr/>
        </p:nvSpPr>
        <p:spPr>
          <a:xfrm>
            <a:off x="-3382488" y="30871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D62297A-10C1-5948-8D9F-F011598D240E}"/>
              </a:ext>
            </a:extLst>
          </p:cNvPr>
          <p:cNvSpPr/>
          <p:nvPr/>
        </p:nvSpPr>
        <p:spPr>
          <a:xfrm>
            <a:off x="-3230088" y="32395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21C579D-D468-5949-9EA0-6E16AD4E494B}"/>
              </a:ext>
            </a:extLst>
          </p:cNvPr>
          <p:cNvSpPr/>
          <p:nvPr/>
        </p:nvSpPr>
        <p:spPr>
          <a:xfrm>
            <a:off x="-3077688" y="33919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92486B-B49C-834D-ACF3-D8D46D2CFC8E}"/>
              </a:ext>
            </a:extLst>
          </p:cNvPr>
          <p:cNvGrpSpPr/>
          <p:nvPr/>
        </p:nvGrpSpPr>
        <p:grpSpPr>
          <a:xfrm>
            <a:off x="13660284" y="2973977"/>
            <a:ext cx="3470739" cy="2052157"/>
            <a:chOff x="8438229" y="2255725"/>
            <a:chExt cx="3470739" cy="2052157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D5E79B52-A24B-AA4E-AD61-4D062915461D}"/>
                </a:ext>
              </a:extLst>
            </p:cNvPr>
            <p:cNvSpPr/>
            <p:nvPr/>
          </p:nvSpPr>
          <p:spPr>
            <a:xfrm>
              <a:off x="8438229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DF759A6F-E47C-C441-A574-F0B67EDDC938}"/>
                </a:ext>
              </a:extLst>
            </p:cNvPr>
            <p:cNvSpPr/>
            <p:nvPr/>
          </p:nvSpPr>
          <p:spPr>
            <a:xfrm>
              <a:off x="857206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8E6588E2-AE8B-D348-8508-880D2F4AC9F0}"/>
                </a:ext>
              </a:extLst>
            </p:cNvPr>
            <p:cNvSpPr/>
            <p:nvPr/>
          </p:nvSpPr>
          <p:spPr>
            <a:xfrm>
              <a:off x="8705904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D358C4F0-96BF-A440-B1D2-13C2589248B6}"/>
                </a:ext>
              </a:extLst>
            </p:cNvPr>
            <p:cNvSpPr/>
            <p:nvPr/>
          </p:nvSpPr>
          <p:spPr>
            <a:xfrm>
              <a:off x="8839741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5D55E357-798E-3445-B2D2-5A19DCCAB60B}"/>
                </a:ext>
              </a:extLst>
            </p:cNvPr>
            <p:cNvSpPr/>
            <p:nvPr/>
          </p:nvSpPr>
          <p:spPr>
            <a:xfrm>
              <a:off x="8973579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6100C41D-02A5-E24A-909C-1C3FDD2CB438}"/>
                </a:ext>
              </a:extLst>
            </p:cNvPr>
            <p:cNvSpPr/>
            <p:nvPr/>
          </p:nvSpPr>
          <p:spPr>
            <a:xfrm>
              <a:off x="910741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77CFFDC6-71F0-8043-9DE5-E82C549CE954}"/>
                </a:ext>
              </a:extLst>
            </p:cNvPr>
            <p:cNvSpPr/>
            <p:nvPr/>
          </p:nvSpPr>
          <p:spPr>
            <a:xfrm>
              <a:off x="9241253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52DF7794-332D-D44D-B5AE-389F0DC42303}"/>
                </a:ext>
              </a:extLst>
            </p:cNvPr>
            <p:cNvSpPr/>
            <p:nvPr/>
          </p:nvSpPr>
          <p:spPr>
            <a:xfrm>
              <a:off x="9375091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B781B877-2277-6D42-BD8B-E839CEC6397D}"/>
                </a:ext>
              </a:extLst>
            </p:cNvPr>
            <p:cNvSpPr/>
            <p:nvPr/>
          </p:nvSpPr>
          <p:spPr>
            <a:xfrm>
              <a:off x="9508928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02CFCA3E-15B8-6842-961F-8C818B44FEBD}"/>
                </a:ext>
              </a:extLst>
            </p:cNvPr>
            <p:cNvSpPr/>
            <p:nvPr/>
          </p:nvSpPr>
          <p:spPr>
            <a:xfrm>
              <a:off x="964276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D194E55F-3245-A645-B140-D0F1F8D25C08}"/>
                </a:ext>
              </a:extLst>
            </p:cNvPr>
            <p:cNvSpPr/>
            <p:nvPr/>
          </p:nvSpPr>
          <p:spPr>
            <a:xfrm>
              <a:off x="9776603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8207BA5E-9E78-D848-9A56-519B2171DA37}"/>
                </a:ext>
              </a:extLst>
            </p:cNvPr>
            <p:cNvSpPr/>
            <p:nvPr/>
          </p:nvSpPr>
          <p:spPr>
            <a:xfrm>
              <a:off x="9910440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DE66F73-ABF6-D24B-8E59-790FC3E97038}"/>
                </a:ext>
              </a:extLst>
            </p:cNvPr>
            <p:cNvSpPr/>
            <p:nvPr/>
          </p:nvSpPr>
          <p:spPr>
            <a:xfrm>
              <a:off x="10044278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A0D2DD76-D3ED-7D41-9456-297952240DEF}"/>
                </a:ext>
              </a:extLst>
            </p:cNvPr>
            <p:cNvSpPr/>
            <p:nvPr/>
          </p:nvSpPr>
          <p:spPr>
            <a:xfrm>
              <a:off x="10178573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26830923-B1E4-A446-A48D-73531F3D2296}"/>
                </a:ext>
              </a:extLst>
            </p:cNvPr>
            <p:cNvSpPr/>
            <p:nvPr/>
          </p:nvSpPr>
          <p:spPr>
            <a:xfrm>
              <a:off x="10312411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1F492536-95FD-4240-AAD8-4B9CDFD8826D}"/>
                </a:ext>
              </a:extLst>
            </p:cNvPr>
            <p:cNvSpPr/>
            <p:nvPr/>
          </p:nvSpPr>
          <p:spPr>
            <a:xfrm>
              <a:off x="10446248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11ABDB26-7C30-8541-86D7-15ECB6056561}"/>
                </a:ext>
              </a:extLst>
            </p:cNvPr>
            <p:cNvSpPr/>
            <p:nvPr/>
          </p:nvSpPr>
          <p:spPr>
            <a:xfrm>
              <a:off x="1058008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229F1868-0881-894F-86DF-176B8A77A1C8}"/>
                </a:ext>
              </a:extLst>
            </p:cNvPr>
            <p:cNvSpPr/>
            <p:nvPr/>
          </p:nvSpPr>
          <p:spPr>
            <a:xfrm>
              <a:off x="10713923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8A596EBF-36D8-DA4A-B775-96E6C5E2AEFB}"/>
                </a:ext>
              </a:extLst>
            </p:cNvPr>
            <p:cNvSpPr/>
            <p:nvPr/>
          </p:nvSpPr>
          <p:spPr>
            <a:xfrm>
              <a:off x="10847760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49189BB9-9940-CD40-8CC8-71AA939B20B7}"/>
                </a:ext>
              </a:extLst>
            </p:cNvPr>
            <p:cNvSpPr/>
            <p:nvPr/>
          </p:nvSpPr>
          <p:spPr>
            <a:xfrm>
              <a:off x="10981598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DA0F8A75-7D6C-574D-A638-6E3B9C81ABEB}"/>
                </a:ext>
              </a:extLst>
            </p:cNvPr>
            <p:cNvSpPr/>
            <p:nvPr/>
          </p:nvSpPr>
          <p:spPr>
            <a:xfrm>
              <a:off x="1111543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B1C07006-33EF-B24A-B6FD-1E056A808EF8}"/>
                </a:ext>
              </a:extLst>
            </p:cNvPr>
            <p:cNvSpPr/>
            <p:nvPr/>
          </p:nvSpPr>
          <p:spPr>
            <a:xfrm>
              <a:off x="11249272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DBFBEC0B-7556-5940-BE30-27D12840E707}"/>
                </a:ext>
              </a:extLst>
            </p:cNvPr>
            <p:cNvSpPr/>
            <p:nvPr/>
          </p:nvSpPr>
          <p:spPr>
            <a:xfrm>
              <a:off x="11383110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27951B59-453A-4548-87BF-822CD966D877}"/>
                </a:ext>
              </a:extLst>
            </p:cNvPr>
            <p:cNvSpPr/>
            <p:nvPr/>
          </p:nvSpPr>
          <p:spPr>
            <a:xfrm>
              <a:off x="11516947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B2F40C2F-5CB1-1749-B266-A46018AD7CE0}"/>
                </a:ext>
              </a:extLst>
            </p:cNvPr>
            <p:cNvSpPr/>
            <p:nvPr/>
          </p:nvSpPr>
          <p:spPr>
            <a:xfrm>
              <a:off x="1165078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C0DB457F-FF66-4547-889B-BCB5B2ACDEA1}"/>
                </a:ext>
              </a:extLst>
            </p:cNvPr>
            <p:cNvSpPr/>
            <p:nvPr/>
          </p:nvSpPr>
          <p:spPr>
            <a:xfrm>
              <a:off x="11784622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163FF726-2982-BE45-8398-55F5FDC75F3D}"/>
                </a:ext>
              </a:extLst>
            </p:cNvPr>
            <p:cNvSpPr/>
            <p:nvPr/>
          </p:nvSpPr>
          <p:spPr>
            <a:xfrm>
              <a:off x="8438229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BAC104A3-6B12-D040-BEE4-2D5032508F00}"/>
                </a:ext>
              </a:extLst>
            </p:cNvPr>
            <p:cNvSpPr/>
            <p:nvPr/>
          </p:nvSpPr>
          <p:spPr>
            <a:xfrm>
              <a:off x="857206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EE145189-4DD2-5549-AA53-B47B8137227F}"/>
                </a:ext>
              </a:extLst>
            </p:cNvPr>
            <p:cNvSpPr/>
            <p:nvPr/>
          </p:nvSpPr>
          <p:spPr>
            <a:xfrm>
              <a:off x="8705904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FB98E670-6C22-4F4A-A43F-BF73CBB0716A}"/>
                </a:ext>
              </a:extLst>
            </p:cNvPr>
            <p:cNvSpPr/>
            <p:nvPr/>
          </p:nvSpPr>
          <p:spPr>
            <a:xfrm>
              <a:off x="8839741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2F48E8DE-DDD4-9C49-AC4D-F7F655A04E3E}"/>
                </a:ext>
              </a:extLst>
            </p:cNvPr>
            <p:cNvSpPr/>
            <p:nvPr/>
          </p:nvSpPr>
          <p:spPr>
            <a:xfrm>
              <a:off x="8973579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79EF7E4-79E1-F24B-ABCF-03D17D5F274A}"/>
                </a:ext>
              </a:extLst>
            </p:cNvPr>
            <p:cNvSpPr/>
            <p:nvPr/>
          </p:nvSpPr>
          <p:spPr>
            <a:xfrm>
              <a:off x="910741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92F2C8F4-9D1F-DB48-9D8B-D2E8F8099C1E}"/>
                </a:ext>
              </a:extLst>
            </p:cNvPr>
            <p:cNvSpPr/>
            <p:nvPr/>
          </p:nvSpPr>
          <p:spPr>
            <a:xfrm>
              <a:off x="9241253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A4EDA97B-B59E-C346-97ED-276C2AB0FBD9}"/>
                </a:ext>
              </a:extLst>
            </p:cNvPr>
            <p:cNvSpPr/>
            <p:nvPr/>
          </p:nvSpPr>
          <p:spPr>
            <a:xfrm>
              <a:off x="9375091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DEAB8C96-1A62-9644-8E3A-0E6636EB89E5}"/>
                </a:ext>
              </a:extLst>
            </p:cNvPr>
            <p:cNvSpPr/>
            <p:nvPr/>
          </p:nvSpPr>
          <p:spPr>
            <a:xfrm>
              <a:off x="9508928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C177B97D-C3B2-CD4D-9153-7DA2E02BE9EE}"/>
                </a:ext>
              </a:extLst>
            </p:cNvPr>
            <p:cNvSpPr/>
            <p:nvPr/>
          </p:nvSpPr>
          <p:spPr>
            <a:xfrm>
              <a:off x="964276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B04DDCC9-F462-6D4B-B060-D66F6AAF9646}"/>
                </a:ext>
              </a:extLst>
            </p:cNvPr>
            <p:cNvSpPr/>
            <p:nvPr/>
          </p:nvSpPr>
          <p:spPr>
            <a:xfrm>
              <a:off x="9776603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E392A067-31BA-3E49-8368-93825D99CD58}"/>
                </a:ext>
              </a:extLst>
            </p:cNvPr>
            <p:cNvSpPr/>
            <p:nvPr/>
          </p:nvSpPr>
          <p:spPr>
            <a:xfrm>
              <a:off x="9910440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4DD73F1E-CDCF-E143-B427-C42A575CA469}"/>
                </a:ext>
              </a:extLst>
            </p:cNvPr>
            <p:cNvSpPr/>
            <p:nvPr/>
          </p:nvSpPr>
          <p:spPr>
            <a:xfrm>
              <a:off x="10044278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278BF42B-0CDB-714C-AB7A-5146C6FC0E8A}"/>
                </a:ext>
              </a:extLst>
            </p:cNvPr>
            <p:cNvSpPr/>
            <p:nvPr/>
          </p:nvSpPr>
          <p:spPr>
            <a:xfrm>
              <a:off x="10178573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D401ABAF-75A3-5142-B55D-3E00798EB1B8}"/>
                </a:ext>
              </a:extLst>
            </p:cNvPr>
            <p:cNvSpPr/>
            <p:nvPr/>
          </p:nvSpPr>
          <p:spPr>
            <a:xfrm>
              <a:off x="10312411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E1783A0E-18DB-7041-87CB-942C91C7E397}"/>
                </a:ext>
              </a:extLst>
            </p:cNvPr>
            <p:cNvSpPr/>
            <p:nvPr/>
          </p:nvSpPr>
          <p:spPr>
            <a:xfrm>
              <a:off x="10446248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6584034F-5C6E-B942-86FF-D3A0F3EC08B3}"/>
                </a:ext>
              </a:extLst>
            </p:cNvPr>
            <p:cNvSpPr/>
            <p:nvPr/>
          </p:nvSpPr>
          <p:spPr>
            <a:xfrm>
              <a:off x="1058008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2794A940-5EED-6D46-8A58-423E7D4E1CDC}"/>
                </a:ext>
              </a:extLst>
            </p:cNvPr>
            <p:cNvSpPr/>
            <p:nvPr/>
          </p:nvSpPr>
          <p:spPr>
            <a:xfrm>
              <a:off x="10713923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E9C320D9-2AC0-574F-89D2-EE118A272DF3}"/>
                </a:ext>
              </a:extLst>
            </p:cNvPr>
            <p:cNvSpPr/>
            <p:nvPr/>
          </p:nvSpPr>
          <p:spPr>
            <a:xfrm>
              <a:off x="10847760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7E742251-28EE-CF4B-8B20-5A4D12C0CA73}"/>
                </a:ext>
              </a:extLst>
            </p:cNvPr>
            <p:cNvSpPr/>
            <p:nvPr/>
          </p:nvSpPr>
          <p:spPr>
            <a:xfrm>
              <a:off x="10981598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4072B4EC-11DC-7A4C-B57D-3E8F767C2EF0}"/>
                </a:ext>
              </a:extLst>
            </p:cNvPr>
            <p:cNvSpPr/>
            <p:nvPr/>
          </p:nvSpPr>
          <p:spPr>
            <a:xfrm>
              <a:off x="1111543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970614DC-C639-6C49-B04F-45C4997C5E89}"/>
                </a:ext>
              </a:extLst>
            </p:cNvPr>
            <p:cNvSpPr/>
            <p:nvPr/>
          </p:nvSpPr>
          <p:spPr>
            <a:xfrm>
              <a:off x="11249272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FF658BB7-094D-6942-8727-E9AC9768ED7D}"/>
                </a:ext>
              </a:extLst>
            </p:cNvPr>
            <p:cNvSpPr/>
            <p:nvPr/>
          </p:nvSpPr>
          <p:spPr>
            <a:xfrm>
              <a:off x="11383110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80E266C1-C91F-F14E-A079-C332775074BF}"/>
                </a:ext>
              </a:extLst>
            </p:cNvPr>
            <p:cNvSpPr/>
            <p:nvPr/>
          </p:nvSpPr>
          <p:spPr>
            <a:xfrm>
              <a:off x="11516947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D0878656-AD79-AA47-816E-281EA6E62264}"/>
                </a:ext>
              </a:extLst>
            </p:cNvPr>
            <p:cNvSpPr/>
            <p:nvPr/>
          </p:nvSpPr>
          <p:spPr>
            <a:xfrm>
              <a:off x="1165078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701EBB16-1736-F442-B58D-FFFDE2B762A9}"/>
                </a:ext>
              </a:extLst>
            </p:cNvPr>
            <p:cNvSpPr/>
            <p:nvPr/>
          </p:nvSpPr>
          <p:spPr>
            <a:xfrm>
              <a:off x="11784622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30A7FAD0-5606-8C4F-B8A1-54350B330CE6}"/>
                </a:ext>
              </a:extLst>
            </p:cNvPr>
            <p:cNvSpPr/>
            <p:nvPr/>
          </p:nvSpPr>
          <p:spPr>
            <a:xfrm>
              <a:off x="8438229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A6A99A09-649B-D74B-AD6B-04AED4B80C7C}"/>
                </a:ext>
              </a:extLst>
            </p:cNvPr>
            <p:cNvSpPr/>
            <p:nvPr/>
          </p:nvSpPr>
          <p:spPr>
            <a:xfrm>
              <a:off x="857206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D207FE67-7224-6B45-94B3-1CF93E6622E8}"/>
                </a:ext>
              </a:extLst>
            </p:cNvPr>
            <p:cNvSpPr/>
            <p:nvPr/>
          </p:nvSpPr>
          <p:spPr>
            <a:xfrm>
              <a:off x="8705904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314F3260-683E-1C45-BA23-8D3C3EA61425}"/>
                </a:ext>
              </a:extLst>
            </p:cNvPr>
            <p:cNvSpPr/>
            <p:nvPr/>
          </p:nvSpPr>
          <p:spPr>
            <a:xfrm>
              <a:off x="8839741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8530C2D8-EE84-5A4C-80FF-BC38B81F0BA4}"/>
                </a:ext>
              </a:extLst>
            </p:cNvPr>
            <p:cNvSpPr/>
            <p:nvPr/>
          </p:nvSpPr>
          <p:spPr>
            <a:xfrm>
              <a:off x="8973579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538BAD23-4C19-5949-9FE8-E71CEDD108B3}"/>
                </a:ext>
              </a:extLst>
            </p:cNvPr>
            <p:cNvSpPr/>
            <p:nvPr/>
          </p:nvSpPr>
          <p:spPr>
            <a:xfrm>
              <a:off x="910741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DFB8FFBA-1F50-1B4E-AC6C-5F8E8A20118C}"/>
                </a:ext>
              </a:extLst>
            </p:cNvPr>
            <p:cNvSpPr/>
            <p:nvPr/>
          </p:nvSpPr>
          <p:spPr>
            <a:xfrm>
              <a:off x="9241253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434CEA17-2232-2F4B-A3A7-E415EAEBD832}"/>
                </a:ext>
              </a:extLst>
            </p:cNvPr>
            <p:cNvSpPr/>
            <p:nvPr/>
          </p:nvSpPr>
          <p:spPr>
            <a:xfrm>
              <a:off x="9375091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C6877BF8-0F78-9B43-BF1A-3FA259DCED51}"/>
                </a:ext>
              </a:extLst>
            </p:cNvPr>
            <p:cNvSpPr/>
            <p:nvPr/>
          </p:nvSpPr>
          <p:spPr>
            <a:xfrm>
              <a:off x="9508928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46420487-C754-A44D-A02A-B1A70AC5CF12}"/>
                </a:ext>
              </a:extLst>
            </p:cNvPr>
            <p:cNvSpPr/>
            <p:nvPr/>
          </p:nvSpPr>
          <p:spPr>
            <a:xfrm>
              <a:off x="964276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6B7DDCAF-2C69-6741-A655-2AB57FB23E09}"/>
                </a:ext>
              </a:extLst>
            </p:cNvPr>
            <p:cNvSpPr/>
            <p:nvPr/>
          </p:nvSpPr>
          <p:spPr>
            <a:xfrm>
              <a:off x="9776603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B55FCF90-BAD9-9248-B33B-2D6BEEAB2ECA}"/>
                </a:ext>
              </a:extLst>
            </p:cNvPr>
            <p:cNvSpPr/>
            <p:nvPr/>
          </p:nvSpPr>
          <p:spPr>
            <a:xfrm>
              <a:off x="9910440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A32405AC-F075-D34E-BD3B-B42A0F717C27}"/>
                </a:ext>
              </a:extLst>
            </p:cNvPr>
            <p:cNvSpPr/>
            <p:nvPr/>
          </p:nvSpPr>
          <p:spPr>
            <a:xfrm>
              <a:off x="10044278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B35E289E-BC4A-EB40-8363-482B77044B16}"/>
                </a:ext>
              </a:extLst>
            </p:cNvPr>
            <p:cNvSpPr/>
            <p:nvPr/>
          </p:nvSpPr>
          <p:spPr>
            <a:xfrm>
              <a:off x="10178573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3658786B-D8F9-AB44-BD64-E1C10CCD1A3B}"/>
                </a:ext>
              </a:extLst>
            </p:cNvPr>
            <p:cNvSpPr/>
            <p:nvPr/>
          </p:nvSpPr>
          <p:spPr>
            <a:xfrm>
              <a:off x="10312411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50452399-38AA-744F-8126-F3126F23266C}"/>
                </a:ext>
              </a:extLst>
            </p:cNvPr>
            <p:cNvSpPr/>
            <p:nvPr/>
          </p:nvSpPr>
          <p:spPr>
            <a:xfrm>
              <a:off x="10446248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C0C382AA-00C6-8140-AE00-6E9314819DE8}"/>
                </a:ext>
              </a:extLst>
            </p:cNvPr>
            <p:cNvSpPr/>
            <p:nvPr/>
          </p:nvSpPr>
          <p:spPr>
            <a:xfrm>
              <a:off x="1058008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AD176FB1-B5D1-7043-8199-F280B492FD26}"/>
                </a:ext>
              </a:extLst>
            </p:cNvPr>
            <p:cNvSpPr/>
            <p:nvPr/>
          </p:nvSpPr>
          <p:spPr>
            <a:xfrm>
              <a:off x="10713923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6B33744B-FCE3-2449-9ED4-EE5A5F1BCFD0}"/>
                </a:ext>
              </a:extLst>
            </p:cNvPr>
            <p:cNvSpPr/>
            <p:nvPr/>
          </p:nvSpPr>
          <p:spPr>
            <a:xfrm>
              <a:off x="10847760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DFD55FF9-A075-454E-9797-12B5A944CB6D}"/>
                </a:ext>
              </a:extLst>
            </p:cNvPr>
            <p:cNvSpPr/>
            <p:nvPr/>
          </p:nvSpPr>
          <p:spPr>
            <a:xfrm>
              <a:off x="10981598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A45BA4C1-52A7-A343-979F-B7985083CF0D}"/>
                </a:ext>
              </a:extLst>
            </p:cNvPr>
            <p:cNvSpPr/>
            <p:nvPr/>
          </p:nvSpPr>
          <p:spPr>
            <a:xfrm>
              <a:off x="1111543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42AE8D2F-EDBC-ED47-A21D-91156D809CC6}"/>
                </a:ext>
              </a:extLst>
            </p:cNvPr>
            <p:cNvSpPr/>
            <p:nvPr/>
          </p:nvSpPr>
          <p:spPr>
            <a:xfrm>
              <a:off x="11249272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2C1B046F-D247-0A46-996B-9EE22F389EE2}"/>
                </a:ext>
              </a:extLst>
            </p:cNvPr>
            <p:cNvSpPr/>
            <p:nvPr/>
          </p:nvSpPr>
          <p:spPr>
            <a:xfrm>
              <a:off x="11383110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0742EBA1-AD67-504A-AE00-57D82189928A}"/>
                </a:ext>
              </a:extLst>
            </p:cNvPr>
            <p:cNvSpPr/>
            <p:nvPr/>
          </p:nvSpPr>
          <p:spPr>
            <a:xfrm>
              <a:off x="11516947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37904523-A947-B342-82DD-F09EC5E6BFF4}"/>
                </a:ext>
              </a:extLst>
            </p:cNvPr>
            <p:cNvSpPr/>
            <p:nvPr/>
          </p:nvSpPr>
          <p:spPr>
            <a:xfrm>
              <a:off x="1165078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AE91EBB0-B9D2-B440-B923-60A0E3ACF83B}"/>
                </a:ext>
              </a:extLst>
            </p:cNvPr>
            <p:cNvSpPr/>
            <p:nvPr/>
          </p:nvSpPr>
          <p:spPr>
            <a:xfrm>
              <a:off x="11784622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6076DD45-A277-EC48-9D36-D5DC1180CCE9}"/>
                </a:ext>
              </a:extLst>
            </p:cNvPr>
            <p:cNvSpPr/>
            <p:nvPr/>
          </p:nvSpPr>
          <p:spPr>
            <a:xfrm>
              <a:off x="8438229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4C6BD43B-E245-0B45-9E48-714A1BE742DD}"/>
                </a:ext>
              </a:extLst>
            </p:cNvPr>
            <p:cNvSpPr/>
            <p:nvPr/>
          </p:nvSpPr>
          <p:spPr>
            <a:xfrm>
              <a:off x="857206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DBB80C14-A7A8-1E44-9B74-93EABA83942A}"/>
                </a:ext>
              </a:extLst>
            </p:cNvPr>
            <p:cNvSpPr/>
            <p:nvPr/>
          </p:nvSpPr>
          <p:spPr>
            <a:xfrm>
              <a:off x="8705904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E3EC0C8F-1523-8E42-B520-2F282048D287}"/>
                </a:ext>
              </a:extLst>
            </p:cNvPr>
            <p:cNvSpPr/>
            <p:nvPr/>
          </p:nvSpPr>
          <p:spPr>
            <a:xfrm>
              <a:off x="8839741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0AB5170-E1EE-4543-A849-E8F7CD20B097}"/>
                </a:ext>
              </a:extLst>
            </p:cNvPr>
            <p:cNvSpPr/>
            <p:nvPr/>
          </p:nvSpPr>
          <p:spPr>
            <a:xfrm>
              <a:off x="8973579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7078461-CC6D-6643-8FEB-288A0B87719E}"/>
                </a:ext>
              </a:extLst>
            </p:cNvPr>
            <p:cNvSpPr/>
            <p:nvPr/>
          </p:nvSpPr>
          <p:spPr>
            <a:xfrm>
              <a:off x="910741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DA9AC3D0-7786-DA49-8FA2-FD448216B49B}"/>
                </a:ext>
              </a:extLst>
            </p:cNvPr>
            <p:cNvSpPr/>
            <p:nvPr/>
          </p:nvSpPr>
          <p:spPr>
            <a:xfrm>
              <a:off x="9241253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989BCA55-180B-2C4E-BFCE-D20784EEC55B}"/>
                </a:ext>
              </a:extLst>
            </p:cNvPr>
            <p:cNvSpPr/>
            <p:nvPr/>
          </p:nvSpPr>
          <p:spPr>
            <a:xfrm>
              <a:off x="9375091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5739B705-9E3E-9D43-9368-6901B30F08A8}"/>
                </a:ext>
              </a:extLst>
            </p:cNvPr>
            <p:cNvSpPr/>
            <p:nvPr/>
          </p:nvSpPr>
          <p:spPr>
            <a:xfrm>
              <a:off x="9508928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51EBC739-F395-0A42-8E63-4AC939B7274E}"/>
                </a:ext>
              </a:extLst>
            </p:cNvPr>
            <p:cNvSpPr/>
            <p:nvPr/>
          </p:nvSpPr>
          <p:spPr>
            <a:xfrm>
              <a:off x="964276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B8AA807B-D418-A840-B4CF-FF2D9F1A92E3}"/>
                </a:ext>
              </a:extLst>
            </p:cNvPr>
            <p:cNvSpPr/>
            <p:nvPr/>
          </p:nvSpPr>
          <p:spPr>
            <a:xfrm>
              <a:off x="9776603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43196F9E-E682-EE45-8642-26806DAFAB95}"/>
                </a:ext>
              </a:extLst>
            </p:cNvPr>
            <p:cNvSpPr/>
            <p:nvPr/>
          </p:nvSpPr>
          <p:spPr>
            <a:xfrm>
              <a:off x="9910440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F6FEF74E-277F-B347-86C0-B479DF5F466B}"/>
                </a:ext>
              </a:extLst>
            </p:cNvPr>
            <p:cNvSpPr/>
            <p:nvPr/>
          </p:nvSpPr>
          <p:spPr>
            <a:xfrm>
              <a:off x="10044278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DA76418B-35AC-AD4F-97D2-B87C1367671D}"/>
                </a:ext>
              </a:extLst>
            </p:cNvPr>
            <p:cNvSpPr/>
            <p:nvPr/>
          </p:nvSpPr>
          <p:spPr>
            <a:xfrm>
              <a:off x="10178573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3FA3B306-49C3-1048-A214-6C2DA2FCF9B0}"/>
                </a:ext>
              </a:extLst>
            </p:cNvPr>
            <p:cNvSpPr/>
            <p:nvPr/>
          </p:nvSpPr>
          <p:spPr>
            <a:xfrm>
              <a:off x="10312411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0E7B4369-43BC-D047-A9CA-44EB36C7C0CD}"/>
                </a:ext>
              </a:extLst>
            </p:cNvPr>
            <p:cNvSpPr/>
            <p:nvPr/>
          </p:nvSpPr>
          <p:spPr>
            <a:xfrm>
              <a:off x="10446248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77AD56DA-67F2-CC49-BF89-851DD3A51F68}"/>
                </a:ext>
              </a:extLst>
            </p:cNvPr>
            <p:cNvSpPr/>
            <p:nvPr/>
          </p:nvSpPr>
          <p:spPr>
            <a:xfrm>
              <a:off x="1058008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761326A2-FA02-0B49-919C-D3FBBA9F42B7}"/>
                </a:ext>
              </a:extLst>
            </p:cNvPr>
            <p:cNvSpPr/>
            <p:nvPr/>
          </p:nvSpPr>
          <p:spPr>
            <a:xfrm>
              <a:off x="10713923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E2CCE329-40DA-634D-843F-2CFF86930955}"/>
                </a:ext>
              </a:extLst>
            </p:cNvPr>
            <p:cNvSpPr/>
            <p:nvPr/>
          </p:nvSpPr>
          <p:spPr>
            <a:xfrm>
              <a:off x="10847760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7C6D51D6-47E5-0547-8E81-8A1657F11000}"/>
                </a:ext>
              </a:extLst>
            </p:cNvPr>
            <p:cNvSpPr/>
            <p:nvPr/>
          </p:nvSpPr>
          <p:spPr>
            <a:xfrm>
              <a:off x="10981598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A85753CB-D68A-E446-885F-A8153B97FDE4}"/>
                </a:ext>
              </a:extLst>
            </p:cNvPr>
            <p:cNvSpPr/>
            <p:nvPr/>
          </p:nvSpPr>
          <p:spPr>
            <a:xfrm>
              <a:off x="1111543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45A7EFCD-FFE8-1140-A835-6707CBD0D962}"/>
                </a:ext>
              </a:extLst>
            </p:cNvPr>
            <p:cNvSpPr/>
            <p:nvPr/>
          </p:nvSpPr>
          <p:spPr>
            <a:xfrm>
              <a:off x="11249272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482794D9-5EB2-AD46-9A5C-4B2547CF8F4A}"/>
                </a:ext>
              </a:extLst>
            </p:cNvPr>
            <p:cNvSpPr/>
            <p:nvPr/>
          </p:nvSpPr>
          <p:spPr>
            <a:xfrm>
              <a:off x="11383110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7EB5C74-F59F-D649-BACE-1F0CE67A00C2}"/>
                </a:ext>
              </a:extLst>
            </p:cNvPr>
            <p:cNvSpPr/>
            <p:nvPr/>
          </p:nvSpPr>
          <p:spPr>
            <a:xfrm>
              <a:off x="11516947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FF88C2E8-F3A4-D243-9CE0-4128234F792F}"/>
                </a:ext>
              </a:extLst>
            </p:cNvPr>
            <p:cNvSpPr/>
            <p:nvPr/>
          </p:nvSpPr>
          <p:spPr>
            <a:xfrm>
              <a:off x="1165078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682D3C39-181B-DE4C-96C8-4BDD3D5CECCA}"/>
                </a:ext>
              </a:extLst>
            </p:cNvPr>
            <p:cNvSpPr/>
            <p:nvPr/>
          </p:nvSpPr>
          <p:spPr>
            <a:xfrm>
              <a:off x="11784622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C181889B-E03E-2D4A-8003-58BA8FF9FEE9}"/>
                </a:ext>
              </a:extLst>
            </p:cNvPr>
            <p:cNvSpPr/>
            <p:nvPr/>
          </p:nvSpPr>
          <p:spPr>
            <a:xfrm>
              <a:off x="8438229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27577D55-C6C4-F04B-B6EA-1A716ED6B4D1}"/>
                </a:ext>
              </a:extLst>
            </p:cNvPr>
            <p:cNvSpPr/>
            <p:nvPr/>
          </p:nvSpPr>
          <p:spPr>
            <a:xfrm>
              <a:off x="857206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EAC16070-3747-0945-ADC4-0D7B48D6C92A}"/>
                </a:ext>
              </a:extLst>
            </p:cNvPr>
            <p:cNvSpPr/>
            <p:nvPr/>
          </p:nvSpPr>
          <p:spPr>
            <a:xfrm>
              <a:off x="8705904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1660FD99-3BD2-2F4D-9DEF-69E3B65C37A1}"/>
                </a:ext>
              </a:extLst>
            </p:cNvPr>
            <p:cNvSpPr/>
            <p:nvPr/>
          </p:nvSpPr>
          <p:spPr>
            <a:xfrm>
              <a:off x="8839741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3A142ED-02BE-614B-9C35-BFFE26F88504}"/>
                </a:ext>
              </a:extLst>
            </p:cNvPr>
            <p:cNvSpPr/>
            <p:nvPr/>
          </p:nvSpPr>
          <p:spPr>
            <a:xfrm>
              <a:off x="8973579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04F034E6-A729-C947-A265-DB1EB47A0919}"/>
                </a:ext>
              </a:extLst>
            </p:cNvPr>
            <p:cNvSpPr/>
            <p:nvPr/>
          </p:nvSpPr>
          <p:spPr>
            <a:xfrm>
              <a:off x="910741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65C42683-5001-C647-A008-8F3DEFD88FA1}"/>
                </a:ext>
              </a:extLst>
            </p:cNvPr>
            <p:cNvSpPr/>
            <p:nvPr/>
          </p:nvSpPr>
          <p:spPr>
            <a:xfrm>
              <a:off x="9241253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5ADE0F93-63CA-AD45-9D37-9B195304C402}"/>
                </a:ext>
              </a:extLst>
            </p:cNvPr>
            <p:cNvSpPr/>
            <p:nvPr/>
          </p:nvSpPr>
          <p:spPr>
            <a:xfrm>
              <a:off x="9375091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C9DD3C2A-BDDE-2A4E-9F61-3E83D499EC16}"/>
                </a:ext>
              </a:extLst>
            </p:cNvPr>
            <p:cNvSpPr/>
            <p:nvPr/>
          </p:nvSpPr>
          <p:spPr>
            <a:xfrm>
              <a:off x="9508928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EE045BDD-9843-0543-B45B-51D910EFC378}"/>
                </a:ext>
              </a:extLst>
            </p:cNvPr>
            <p:cNvSpPr/>
            <p:nvPr/>
          </p:nvSpPr>
          <p:spPr>
            <a:xfrm>
              <a:off x="964276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D2FE10BA-9169-5D41-BAA4-A66AB46D9ADF}"/>
                </a:ext>
              </a:extLst>
            </p:cNvPr>
            <p:cNvSpPr/>
            <p:nvPr/>
          </p:nvSpPr>
          <p:spPr>
            <a:xfrm>
              <a:off x="9776603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6FEF3629-7A9D-5B46-9056-6ED93A8519F3}"/>
                </a:ext>
              </a:extLst>
            </p:cNvPr>
            <p:cNvSpPr/>
            <p:nvPr/>
          </p:nvSpPr>
          <p:spPr>
            <a:xfrm>
              <a:off x="9910440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CDD5AD6-B04B-6140-BF5D-0D61D7A71A5F}"/>
                </a:ext>
              </a:extLst>
            </p:cNvPr>
            <p:cNvSpPr/>
            <p:nvPr/>
          </p:nvSpPr>
          <p:spPr>
            <a:xfrm>
              <a:off x="10044278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76F818AF-1F22-9344-A0E4-E2ECA70E5A92}"/>
                </a:ext>
              </a:extLst>
            </p:cNvPr>
            <p:cNvSpPr/>
            <p:nvPr/>
          </p:nvSpPr>
          <p:spPr>
            <a:xfrm>
              <a:off x="10178573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5449FF01-B5E9-F84E-A850-C5D4C48D90EB}"/>
                </a:ext>
              </a:extLst>
            </p:cNvPr>
            <p:cNvSpPr/>
            <p:nvPr/>
          </p:nvSpPr>
          <p:spPr>
            <a:xfrm>
              <a:off x="10312411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C2D4592A-A720-034B-B786-ADE16F8879C5}"/>
                </a:ext>
              </a:extLst>
            </p:cNvPr>
            <p:cNvSpPr/>
            <p:nvPr/>
          </p:nvSpPr>
          <p:spPr>
            <a:xfrm>
              <a:off x="10446248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0B33B10-A7B9-2249-BEBB-A7609994B1F8}"/>
                </a:ext>
              </a:extLst>
            </p:cNvPr>
            <p:cNvSpPr/>
            <p:nvPr/>
          </p:nvSpPr>
          <p:spPr>
            <a:xfrm>
              <a:off x="1058008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2F92DEE5-A3B6-8240-83AD-09046A1ECA15}"/>
                </a:ext>
              </a:extLst>
            </p:cNvPr>
            <p:cNvSpPr/>
            <p:nvPr/>
          </p:nvSpPr>
          <p:spPr>
            <a:xfrm>
              <a:off x="10713923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3EEA07A7-1B2A-714B-B4D8-4FA842F1FC70}"/>
                </a:ext>
              </a:extLst>
            </p:cNvPr>
            <p:cNvSpPr/>
            <p:nvPr/>
          </p:nvSpPr>
          <p:spPr>
            <a:xfrm>
              <a:off x="10847760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F325C80C-B2CB-C443-A9E3-E9AE16C59C94}"/>
                </a:ext>
              </a:extLst>
            </p:cNvPr>
            <p:cNvSpPr/>
            <p:nvPr/>
          </p:nvSpPr>
          <p:spPr>
            <a:xfrm>
              <a:off x="10981598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BB19A2B9-9377-A74F-81A8-2E64299F3CFC}"/>
                </a:ext>
              </a:extLst>
            </p:cNvPr>
            <p:cNvSpPr/>
            <p:nvPr/>
          </p:nvSpPr>
          <p:spPr>
            <a:xfrm>
              <a:off x="1111543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F1EE74A4-8DE5-5243-A4C1-23ECE0795740}"/>
                </a:ext>
              </a:extLst>
            </p:cNvPr>
            <p:cNvSpPr/>
            <p:nvPr/>
          </p:nvSpPr>
          <p:spPr>
            <a:xfrm>
              <a:off x="11249272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6322416A-F903-9D41-AEFC-25BBC75F5D65}"/>
                </a:ext>
              </a:extLst>
            </p:cNvPr>
            <p:cNvSpPr/>
            <p:nvPr/>
          </p:nvSpPr>
          <p:spPr>
            <a:xfrm>
              <a:off x="11383110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CEECF57D-DE71-874D-8407-3A07E9F9A8D2}"/>
                </a:ext>
              </a:extLst>
            </p:cNvPr>
            <p:cNvSpPr/>
            <p:nvPr/>
          </p:nvSpPr>
          <p:spPr>
            <a:xfrm>
              <a:off x="11516947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419F806B-0D4F-D047-8C5C-B558119C3E80}"/>
                </a:ext>
              </a:extLst>
            </p:cNvPr>
            <p:cNvSpPr/>
            <p:nvPr/>
          </p:nvSpPr>
          <p:spPr>
            <a:xfrm>
              <a:off x="1165078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095B8393-11E9-114A-A171-05DCBBC71516}"/>
                </a:ext>
              </a:extLst>
            </p:cNvPr>
            <p:cNvSpPr/>
            <p:nvPr/>
          </p:nvSpPr>
          <p:spPr>
            <a:xfrm>
              <a:off x="11784622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16527B5-F06C-3443-9B95-F22813F3015A}"/>
                </a:ext>
              </a:extLst>
            </p:cNvPr>
            <p:cNvSpPr/>
            <p:nvPr/>
          </p:nvSpPr>
          <p:spPr>
            <a:xfrm>
              <a:off x="8438229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DC3EEF00-4881-1D40-9632-035C457D2301}"/>
                </a:ext>
              </a:extLst>
            </p:cNvPr>
            <p:cNvSpPr/>
            <p:nvPr/>
          </p:nvSpPr>
          <p:spPr>
            <a:xfrm>
              <a:off x="857206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CF936594-1B69-0D40-9D99-5059147AA4BC}"/>
                </a:ext>
              </a:extLst>
            </p:cNvPr>
            <p:cNvSpPr/>
            <p:nvPr/>
          </p:nvSpPr>
          <p:spPr>
            <a:xfrm>
              <a:off x="8705904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4401AFEC-163D-3448-A673-44540FD8FA86}"/>
                </a:ext>
              </a:extLst>
            </p:cNvPr>
            <p:cNvSpPr/>
            <p:nvPr/>
          </p:nvSpPr>
          <p:spPr>
            <a:xfrm>
              <a:off x="8839741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1112363-F91F-8C41-A3D2-06D3A04213F5}"/>
                </a:ext>
              </a:extLst>
            </p:cNvPr>
            <p:cNvSpPr/>
            <p:nvPr/>
          </p:nvSpPr>
          <p:spPr>
            <a:xfrm>
              <a:off x="8973579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BCEACDE-0FBC-3F4B-83F9-5F32181826F1}"/>
                </a:ext>
              </a:extLst>
            </p:cNvPr>
            <p:cNvSpPr/>
            <p:nvPr/>
          </p:nvSpPr>
          <p:spPr>
            <a:xfrm>
              <a:off x="910741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677ED64A-18AC-3843-A305-C23957B57D15}"/>
                </a:ext>
              </a:extLst>
            </p:cNvPr>
            <p:cNvSpPr/>
            <p:nvPr/>
          </p:nvSpPr>
          <p:spPr>
            <a:xfrm>
              <a:off x="9241253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E6682AE3-2C9E-3941-9714-1B000187DBA1}"/>
                </a:ext>
              </a:extLst>
            </p:cNvPr>
            <p:cNvSpPr/>
            <p:nvPr/>
          </p:nvSpPr>
          <p:spPr>
            <a:xfrm>
              <a:off x="9375091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86C4190-58FE-2749-8F50-AEC7FCFE31DE}"/>
                </a:ext>
              </a:extLst>
            </p:cNvPr>
            <p:cNvSpPr/>
            <p:nvPr/>
          </p:nvSpPr>
          <p:spPr>
            <a:xfrm>
              <a:off x="9508928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93C0B848-044D-D744-9424-A13ACAB682B6}"/>
                </a:ext>
              </a:extLst>
            </p:cNvPr>
            <p:cNvSpPr/>
            <p:nvPr/>
          </p:nvSpPr>
          <p:spPr>
            <a:xfrm>
              <a:off x="964276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1F7B5DB-7320-094C-A21D-0983B51BDA3A}"/>
                </a:ext>
              </a:extLst>
            </p:cNvPr>
            <p:cNvSpPr/>
            <p:nvPr/>
          </p:nvSpPr>
          <p:spPr>
            <a:xfrm>
              <a:off x="9776603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E8F6C9F-F147-5845-9B08-0CB0F6166764}"/>
                </a:ext>
              </a:extLst>
            </p:cNvPr>
            <p:cNvSpPr/>
            <p:nvPr/>
          </p:nvSpPr>
          <p:spPr>
            <a:xfrm>
              <a:off x="9910440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C35C86C2-5C28-1A45-8FBD-6CF4B9BB0031}"/>
                </a:ext>
              </a:extLst>
            </p:cNvPr>
            <p:cNvSpPr/>
            <p:nvPr/>
          </p:nvSpPr>
          <p:spPr>
            <a:xfrm>
              <a:off x="10044278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D805DF72-6046-A34A-BCCF-604567389F81}"/>
                </a:ext>
              </a:extLst>
            </p:cNvPr>
            <p:cNvSpPr/>
            <p:nvPr/>
          </p:nvSpPr>
          <p:spPr>
            <a:xfrm>
              <a:off x="10178573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693C257D-DB82-4144-AC7B-F7861CD2B75A}"/>
                </a:ext>
              </a:extLst>
            </p:cNvPr>
            <p:cNvSpPr/>
            <p:nvPr/>
          </p:nvSpPr>
          <p:spPr>
            <a:xfrm>
              <a:off x="10312411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B07095DD-F060-9B46-9387-B8E7A790B2AD}"/>
                </a:ext>
              </a:extLst>
            </p:cNvPr>
            <p:cNvSpPr/>
            <p:nvPr/>
          </p:nvSpPr>
          <p:spPr>
            <a:xfrm>
              <a:off x="10446248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4DD5FE27-009F-0F4A-B513-5F4A43124BCB}"/>
                </a:ext>
              </a:extLst>
            </p:cNvPr>
            <p:cNvSpPr/>
            <p:nvPr/>
          </p:nvSpPr>
          <p:spPr>
            <a:xfrm>
              <a:off x="1058008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59DFADA9-E556-2D41-9B1F-A60D5A100791}"/>
                </a:ext>
              </a:extLst>
            </p:cNvPr>
            <p:cNvSpPr/>
            <p:nvPr/>
          </p:nvSpPr>
          <p:spPr>
            <a:xfrm>
              <a:off x="10713923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9B944D27-2BD3-DF49-B376-F0BF49233878}"/>
                </a:ext>
              </a:extLst>
            </p:cNvPr>
            <p:cNvSpPr/>
            <p:nvPr/>
          </p:nvSpPr>
          <p:spPr>
            <a:xfrm>
              <a:off x="10847760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7BB8E9EA-728E-DE42-9463-C1FBBC10AAF8}"/>
                </a:ext>
              </a:extLst>
            </p:cNvPr>
            <p:cNvSpPr/>
            <p:nvPr/>
          </p:nvSpPr>
          <p:spPr>
            <a:xfrm>
              <a:off x="10981598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445085F-1AB1-134B-9D78-10C727A1118E}"/>
                </a:ext>
              </a:extLst>
            </p:cNvPr>
            <p:cNvSpPr/>
            <p:nvPr/>
          </p:nvSpPr>
          <p:spPr>
            <a:xfrm>
              <a:off x="1111543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D78936A-7DAF-C548-9CE5-C384B9B5D302}"/>
                </a:ext>
              </a:extLst>
            </p:cNvPr>
            <p:cNvSpPr/>
            <p:nvPr/>
          </p:nvSpPr>
          <p:spPr>
            <a:xfrm>
              <a:off x="11249272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A7E3DE0-7924-4647-9C84-461E86038742}"/>
                </a:ext>
              </a:extLst>
            </p:cNvPr>
            <p:cNvSpPr/>
            <p:nvPr/>
          </p:nvSpPr>
          <p:spPr>
            <a:xfrm>
              <a:off x="11383110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3BEE2A68-D418-1F4E-97BC-4228CEF92A89}"/>
                </a:ext>
              </a:extLst>
            </p:cNvPr>
            <p:cNvSpPr/>
            <p:nvPr/>
          </p:nvSpPr>
          <p:spPr>
            <a:xfrm>
              <a:off x="11516947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D038619B-E775-4446-9E72-5B67F06D00BA}"/>
                </a:ext>
              </a:extLst>
            </p:cNvPr>
            <p:cNvSpPr/>
            <p:nvPr/>
          </p:nvSpPr>
          <p:spPr>
            <a:xfrm>
              <a:off x="1165078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2F405BF9-6668-EA42-B7AA-3515BE23202C}"/>
                </a:ext>
              </a:extLst>
            </p:cNvPr>
            <p:cNvSpPr/>
            <p:nvPr/>
          </p:nvSpPr>
          <p:spPr>
            <a:xfrm>
              <a:off x="11784622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E4E337A-7CF1-3644-9296-8D1EA62DCD64}"/>
                </a:ext>
              </a:extLst>
            </p:cNvPr>
            <p:cNvSpPr/>
            <p:nvPr/>
          </p:nvSpPr>
          <p:spPr>
            <a:xfrm>
              <a:off x="8438229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7203CCEB-61BE-5A49-92F2-A1DCFE52095A}"/>
                </a:ext>
              </a:extLst>
            </p:cNvPr>
            <p:cNvSpPr/>
            <p:nvPr/>
          </p:nvSpPr>
          <p:spPr>
            <a:xfrm>
              <a:off x="857206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9C0B9BAE-7AB2-E040-8761-3FC0505A0758}"/>
                </a:ext>
              </a:extLst>
            </p:cNvPr>
            <p:cNvSpPr/>
            <p:nvPr/>
          </p:nvSpPr>
          <p:spPr>
            <a:xfrm>
              <a:off x="8705904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69B81475-70C6-DF49-B7AF-7F518323E19F}"/>
                </a:ext>
              </a:extLst>
            </p:cNvPr>
            <p:cNvSpPr/>
            <p:nvPr/>
          </p:nvSpPr>
          <p:spPr>
            <a:xfrm>
              <a:off x="8839741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C9473DD0-9FC3-F549-AC16-0C53DB98B414}"/>
                </a:ext>
              </a:extLst>
            </p:cNvPr>
            <p:cNvSpPr/>
            <p:nvPr/>
          </p:nvSpPr>
          <p:spPr>
            <a:xfrm>
              <a:off x="8973579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AD6C5778-3AB8-1045-8888-14DFC2CE20D0}"/>
                </a:ext>
              </a:extLst>
            </p:cNvPr>
            <p:cNvSpPr/>
            <p:nvPr/>
          </p:nvSpPr>
          <p:spPr>
            <a:xfrm>
              <a:off x="910741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25CA1A8-E935-E049-A1D2-110440FCE0CE}"/>
                </a:ext>
              </a:extLst>
            </p:cNvPr>
            <p:cNvSpPr/>
            <p:nvPr/>
          </p:nvSpPr>
          <p:spPr>
            <a:xfrm>
              <a:off x="9241253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3F856AE4-75AA-6C40-8AFC-CF753DC6DD34}"/>
                </a:ext>
              </a:extLst>
            </p:cNvPr>
            <p:cNvSpPr/>
            <p:nvPr/>
          </p:nvSpPr>
          <p:spPr>
            <a:xfrm>
              <a:off x="9375091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A300A01A-C006-D748-AB22-40A52B12921A}"/>
                </a:ext>
              </a:extLst>
            </p:cNvPr>
            <p:cNvSpPr/>
            <p:nvPr/>
          </p:nvSpPr>
          <p:spPr>
            <a:xfrm>
              <a:off x="9508928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8404429F-0CC6-6C4A-974B-75ADE3E8EDE7}"/>
                </a:ext>
              </a:extLst>
            </p:cNvPr>
            <p:cNvSpPr/>
            <p:nvPr/>
          </p:nvSpPr>
          <p:spPr>
            <a:xfrm>
              <a:off x="964276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30F212EF-50B8-1B42-948B-465524C74711}"/>
                </a:ext>
              </a:extLst>
            </p:cNvPr>
            <p:cNvSpPr/>
            <p:nvPr/>
          </p:nvSpPr>
          <p:spPr>
            <a:xfrm>
              <a:off x="9776603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7365E6E2-FFA7-9F42-9052-FA4919D88BAA}"/>
                </a:ext>
              </a:extLst>
            </p:cNvPr>
            <p:cNvSpPr/>
            <p:nvPr/>
          </p:nvSpPr>
          <p:spPr>
            <a:xfrm>
              <a:off x="9910440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205811C3-B467-6940-B1B6-2F0F48901B67}"/>
                </a:ext>
              </a:extLst>
            </p:cNvPr>
            <p:cNvSpPr/>
            <p:nvPr/>
          </p:nvSpPr>
          <p:spPr>
            <a:xfrm>
              <a:off x="10044278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A6D094B3-BF96-7945-87FC-1E0DC5ACCE11}"/>
                </a:ext>
              </a:extLst>
            </p:cNvPr>
            <p:cNvSpPr/>
            <p:nvPr/>
          </p:nvSpPr>
          <p:spPr>
            <a:xfrm>
              <a:off x="10178573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4D4E456D-6353-D341-88F9-807BD5F1050D}"/>
                </a:ext>
              </a:extLst>
            </p:cNvPr>
            <p:cNvSpPr/>
            <p:nvPr/>
          </p:nvSpPr>
          <p:spPr>
            <a:xfrm>
              <a:off x="10312411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9D317B7-8D1D-D045-9E18-782993970A77}"/>
                </a:ext>
              </a:extLst>
            </p:cNvPr>
            <p:cNvSpPr/>
            <p:nvPr/>
          </p:nvSpPr>
          <p:spPr>
            <a:xfrm>
              <a:off x="10446248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78716D1A-1D5C-C44F-8C3B-1C79E662FD09}"/>
                </a:ext>
              </a:extLst>
            </p:cNvPr>
            <p:cNvSpPr/>
            <p:nvPr/>
          </p:nvSpPr>
          <p:spPr>
            <a:xfrm>
              <a:off x="1058008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796CB1FF-1ED5-C549-9C5A-341F28AE1E12}"/>
                </a:ext>
              </a:extLst>
            </p:cNvPr>
            <p:cNvSpPr/>
            <p:nvPr/>
          </p:nvSpPr>
          <p:spPr>
            <a:xfrm>
              <a:off x="10713923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EDC9866E-BA59-D344-8255-43723293D98A}"/>
                </a:ext>
              </a:extLst>
            </p:cNvPr>
            <p:cNvSpPr/>
            <p:nvPr/>
          </p:nvSpPr>
          <p:spPr>
            <a:xfrm>
              <a:off x="10847760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864AEBF0-27DF-4746-81C9-69EF67422915}"/>
                </a:ext>
              </a:extLst>
            </p:cNvPr>
            <p:cNvSpPr/>
            <p:nvPr/>
          </p:nvSpPr>
          <p:spPr>
            <a:xfrm>
              <a:off x="10981598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0EB5946A-2E5B-BB4B-B2CF-61B5EB816EB0}"/>
                </a:ext>
              </a:extLst>
            </p:cNvPr>
            <p:cNvSpPr/>
            <p:nvPr/>
          </p:nvSpPr>
          <p:spPr>
            <a:xfrm>
              <a:off x="1111543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A4F2A1D-D014-B84D-983C-A580149CD0A7}"/>
                </a:ext>
              </a:extLst>
            </p:cNvPr>
            <p:cNvSpPr/>
            <p:nvPr/>
          </p:nvSpPr>
          <p:spPr>
            <a:xfrm>
              <a:off x="11249272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27673C88-514A-4C45-943A-C5DC238DAC8E}"/>
                </a:ext>
              </a:extLst>
            </p:cNvPr>
            <p:cNvSpPr/>
            <p:nvPr/>
          </p:nvSpPr>
          <p:spPr>
            <a:xfrm>
              <a:off x="11383110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3EE3EBD8-BEFD-F146-9D59-0CF4B3418655}"/>
                </a:ext>
              </a:extLst>
            </p:cNvPr>
            <p:cNvSpPr/>
            <p:nvPr/>
          </p:nvSpPr>
          <p:spPr>
            <a:xfrm>
              <a:off x="11516947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BE6114DD-4E29-8846-877A-A9DB0FB60917}"/>
                </a:ext>
              </a:extLst>
            </p:cNvPr>
            <p:cNvSpPr/>
            <p:nvPr/>
          </p:nvSpPr>
          <p:spPr>
            <a:xfrm>
              <a:off x="1165078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1075B3F-718A-A242-BE0E-1E5AA0C15DCD}"/>
                </a:ext>
              </a:extLst>
            </p:cNvPr>
            <p:cNvSpPr/>
            <p:nvPr/>
          </p:nvSpPr>
          <p:spPr>
            <a:xfrm>
              <a:off x="11784622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93733B4-CA8B-1F4F-A50C-467CFBECA86E}"/>
                </a:ext>
              </a:extLst>
            </p:cNvPr>
            <p:cNvSpPr/>
            <p:nvPr/>
          </p:nvSpPr>
          <p:spPr>
            <a:xfrm>
              <a:off x="8438229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35F44152-FBBD-044A-B5AA-2B1ED10FB6C0}"/>
                </a:ext>
              </a:extLst>
            </p:cNvPr>
            <p:cNvSpPr/>
            <p:nvPr/>
          </p:nvSpPr>
          <p:spPr>
            <a:xfrm>
              <a:off x="857206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9AFD15A-7DB8-8D44-BEF1-44C87B58B987}"/>
                </a:ext>
              </a:extLst>
            </p:cNvPr>
            <p:cNvSpPr/>
            <p:nvPr/>
          </p:nvSpPr>
          <p:spPr>
            <a:xfrm>
              <a:off x="8705904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F5BDCCDB-7523-8C4B-9E77-C0CCE1CEC458}"/>
                </a:ext>
              </a:extLst>
            </p:cNvPr>
            <p:cNvSpPr/>
            <p:nvPr/>
          </p:nvSpPr>
          <p:spPr>
            <a:xfrm>
              <a:off x="8839741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A2261CD7-73B2-A54A-9341-B3A7A69F4332}"/>
                </a:ext>
              </a:extLst>
            </p:cNvPr>
            <p:cNvSpPr/>
            <p:nvPr/>
          </p:nvSpPr>
          <p:spPr>
            <a:xfrm>
              <a:off x="8973579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92FFD44-9E23-4049-83AB-8BF5A66A345B}"/>
                </a:ext>
              </a:extLst>
            </p:cNvPr>
            <p:cNvSpPr/>
            <p:nvPr/>
          </p:nvSpPr>
          <p:spPr>
            <a:xfrm>
              <a:off x="910741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25082956-0A03-3747-9585-F24D53A7D1C5}"/>
                </a:ext>
              </a:extLst>
            </p:cNvPr>
            <p:cNvSpPr/>
            <p:nvPr/>
          </p:nvSpPr>
          <p:spPr>
            <a:xfrm>
              <a:off x="9241253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CFA74284-5797-2044-B371-37D7BD1BCD0B}"/>
                </a:ext>
              </a:extLst>
            </p:cNvPr>
            <p:cNvSpPr/>
            <p:nvPr/>
          </p:nvSpPr>
          <p:spPr>
            <a:xfrm>
              <a:off x="9375091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942F1843-AE52-C844-A5B8-C5A4C09259B9}"/>
                </a:ext>
              </a:extLst>
            </p:cNvPr>
            <p:cNvSpPr/>
            <p:nvPr/>
          </p:nvSpPr>
          <p:spPr>
            <a:xfrm>
              <a:off x="9508928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B1FE2689-6300-E848-8C2E-D48F1CA892BB}"/>
                </a:ext>
              </a:extLst>
            </p:cNvPr>
            <p:cNvSpPr/>
            <p:nvPr/>
          </p:nvSpPr>
          <p:spPr>
            <a:xfrm>
              <a:off x="964276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EDFEA268-09AA-5C46-8F94-86B51B884AF9}"/>
                </a:ext>
              </a:extLst>
            </p:cNvPr>
            <p:cNvSpPr/>
            <p:nvPr/>
          </p:nvSpPr>
          <p:spPr>
            <a:xfrm>
              <a:off x="9776603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88CB210-E0A0-364F-8881-C743988B103B}"/>
                </a:ext>
              </a:extLst>
            </p:cNvPr>
            <p:cNvSpPr/>
            <p:nvPr/>
          </p:nvSpPr>
          <p:spPr>
            <a:xfrm>
              <a:off x="9910440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B6B1EEC9-8812-FC44-8113-46C449DAAB50}"/>
                </a:ext>
              </a:extLst>
            </p:cNvPr>
            <p:cNvSpPr/>
            <p:nvPr/>
          </p:nvSpPr>
          <p:spPr>
            <a:xfrm>
              <a:off x="10044278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9A9D8BC6-1680-CC44-9E5C-5822EDE8AF3C}"/>
                </a:ext>
              </a:extLst>
            </p:cNvPr>
            <p:cNvSpPr/>
            <p:nvPr/>
          </p:nvSpPr>
          <p:spPr>
            <a:xfrm>
              <a:off x="10178573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AF3361D-02D1-3F46-B726-DE28D263D625}"/>
                </a:ext>
              </a:extLst>
            </p:cNvPr>
            <p:cNvSpPr/>
            <p:nvPr/>
          </p:nvSpPr>
          <p:spPr>
            <a:xfrm>
              <a:off x="10312411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C25E471-8A4A-A44A-813B-54F44AC9A4F7}"/>
                </a:ext>
              </a:extLst>
            </p:cNvPr>
            <p:cNvSpPr/>
            <p:nvPr/>
          </p:nvSpPr>
          <p:spPr>
            <a:xfrm>
              <a:off x="10446248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0A85634-5BD9-1A4D-B2F1-514FD5C805E4}"/>
                </a:ext>
              </a:extLst>
            </p:cNvPr>
            <p:cNvSpPr/>
            <p:nvPr/>
          </p:nvSpPr>
          <p:spPr>
            <a:xfrm>
              <a:off x="1058008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3DF4029C-E66B-E14E-9999-D7D9246FEE30}"/>
                </a:ext>
              </a:extLst>
            </p:cNvPr>
            <p:cNvSpPr/>
            <p:nvPr/>
          </p:nvSpPr>
          <p:spPr>
            <a:xfrm>
              <a:off x="10713923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0008BCDB-2D82-C74D-AF7E-3A54673E9C3C}"/>
                </a:ext>
              </a:extLst>
            </p:cNvPr>
            <p:cNvSpPr/>
            <p:nvPr/>
          </p:nvSpPr>
          <p:spPr>
            <a:xfrm>
              <a:off x="10847760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D16BBEE1-8DB3-984E-BE4A-94CC1D4EEF85}"/>
                </a:ext>
              </a:extLst>
            </p:cNvPr>
            <p:cNvSpPr/>
            <p:nvPr/>
          </p:nvSpPr>
          <p:spPr>
            <a:xfrm>
              <a:off x="10981598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ECD0E02-3D8A-2748-B9A5-D9B5051C04FD}"/>
                </a:ext>
              </a:extLst>
            </p:cNvPr>
            <p:cNvSpPr/>
            <p:nvPr/>
          </p:nvSpPr>
          <p:spPr>
            <a:xfrm>
              <a:off x="1111543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B531755-8EE3-9E47-8E79-1ABB4CC612C3}"/>
                </a:ext>
              </a:extLst>
            </p:cNvPr>
            <p:cNvSpPr/>
            <p:nvPr/>
          </p:nvSpPr>
          <p:spPr>
            <a:xfrm>
              <a:off x="11249272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73E8BF72-63EA-914C-BAAF-052902725B29}"/>
                </a:ext>
              </a:extLst>
            </p:cNvPr>
            <p:cNvSpPr/>
            <p:nvPr/>
          </p:nvSpPr>
          <p:spPr>
            <a:xfrm>
              <a:off x="11383110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E24DCE3A-7A5B-E943-9EA2-686F2A64CF2F}"/>
                </a:ext>
              </a:extLst>
            </p:cNvPr>
            <p:cNvSpPr/>
            <p:nvPr/>
          </p:nvSpPr>
          <p:spPr>
            <a:xfrm>
              <a:off x="11516947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34A84451-D0DC-0F46-9D89-F5E2BB25EBB3}"/>
                </a:ext>
              </a:extLst>
            </p:cNvPr>
            <p:cNvSpPr/>
            <p:nvPr/>
          </p:nvSpPr>
          <p:spPr>
            <a:xfrm>
              <a:off x="1165078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53C0200B-7A52-9244-9E7D-7E754CC12E64}"/>
                </a:ext>
              </a:extLst>
            </p:cNvPr>
            <p:cNvSpPr/>
            <p:nvPr/>
          </p:nvSpPr>
          <p:spPr>
            <a:xfrm>
              <a:off x="11784622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8DEDE6B-C948-F440-93F5-D222152E05F6}"/>
                </a:ext>
              </a:extLst>
            </p:cNvPr>
            <p:cNvSpPr/>
            <p:nvPr/>
          </p:nvSpPr>
          <p:spPr>
            <a:xfrm>
              <a:off x="8438229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6C31A14-BDD1-A046-A956-25E19600DC3C}"/>
                </a:ext>
              </a:extLst>
            </p:cNvPr>
            <p:cNvSpPr/>
            <p:nvPr/>
          </p:nvSpPr>
          <p:spPr>
            <a:xfrm>
              <a:off x="857206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FBF08DA-29C5-E44B-8781-0839C152C9F0}"/>
                </a:ext>
              </a:extLst>
            </p:cNvPr>
            <p:cNvSpPr/>
            <p:nvPr/>
          </p:nvSpPr>
          <p:spPr>
            <a:xfrm>
              <a:off x="8705904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7916D90-FBA1-DC4B-8265-B2A15180B50D}"/>
                </a:ext>
              </a:extLst>
            </p:cNvPr>
            <p:cNvSpPr/>
            <p:nvPr/>
          </p:nvSpPr>
          <p:spPr>
            <a:xfrm>
              <a:off x="8839741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5736C809-2063-EF42-99EF-2431027C0471}"/>
                </a:ext>
              </a:extLst>
            </p:cNvPr>
            <p:cNvSpPr/>
            <p:nvPr/>
          </p:nvSpPr>
          <p:spPr>
            <a:xfrm>
              <a:off x="8973579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D1BF80D0-DC6E-CA4B-87F6-A2540375B363}"/>
                </a:ext>
              </a:extLst>
            </p:cNvPr>
            <p:cNvSpPr/>
            <p:nvPr/>
          </p:nvSpPr>
          <p:spPr>
            <a:xfrm>
              <a:off x="910741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E7DA68A-B446-084F-B830-101328DD9C62}"/>
                </a:ext>
              </a:extLst>
            </p:cNvPr>
            <p:cNvSpPr/>
            <p:nvPr/>
          </p:nvSpPr>
          <p:spPr>
            <a:xfrm>
              <a:off x="9241253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6ACC0AC-527F-8349-B7B3-B7C307CE8C03}"/>
                </a:ext>
              </a:extLst>
            </p:cNvPr>
            <p:cNvSpPr/>
            <p:nvPr/>
          </p:nvSpPr>
          <p:spPr>
            <a:xfrm>
              <a:off x="9375091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CFAA5D6-3810-1D4C-A129-FE8006C5DF35}"/>
                </a:ext>
              </a:extLst>
            </p:cNvPr>
            <p:cNvSpPr/>
            <p:nvPr/>
          </p:nvSpPr>
          <p:spPr>
            <a:xfrm>
              <a:off x="9508928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CB61F81-8ACF-2E49-A4CB-DFDB0A78A496}"/>
                </a:ext>
              </a:extLst>
            </p:cNvPr>
            <p:cNvSpPr/>
            <p:nvPr/>
          </p:nvSpPr>
          <p:spPr>
            <a:xfrm>
              <a:off x="964276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83A0C02-1459-5444-9ACE-E8C4247EB315}"/>
                </a:ext>
              </a:extLst>
            </p:cNvPr>
            <p:cNvSpPr/>
            <p:nvPr/>
          </p:nvSpPr>
          <p:spPr>
            <a:xfrm>
              <a:off x="9776603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B3251C0C-0686-0B40-8584-F92137384254}"/>
                </a:ext>
              </a:extLst>
            </p:cNvPr>
            <p:cNvSpPr/>
            <p:nvPr/>
          </p:nvSpPr>
          <p:spPr>
            <a:xfrm>
              <a:off x="9910440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82214A04-C846-CA49-9CDA-2BEC9928168E}"/>
                </a:ext>
              </a:extLst>
            </p:cNvPr>
            <p:cNvSpPr/>
            <p:nvPr/>
          </p:nvSpPr>
          <p:spPr>
            <a:xfrm>
              <a:off x="10044278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0B3A8D13-CC41-784F-9829-16C74262CBA5}"/>
                </a:ext>
              </a:extLst>
            </p:cNvPr>
            <p:cNvSpPr/>
            <p:nvPr/>
          </p:nvSpPr>
          <p:spPr>
            <a:xfrm>
              <a:off x="10178573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5ECC97E-44EE-7448-B7E4-F536FD45A658}"/>
                </a:ext>
              </a:extLst>
            </p:cNvPr>
            <p:cNvSpPr/>
            <p:nvPr/>
          </p:nvSpPr>
          <p:spPr>
            <a:xfrm>
              <a:off x="10312411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98C92A32-9BC8-DE40-BDA3-0F6810A74A89}"/>
                </a:ext>
              </a:extLst>
            </p:cNvPr>
            <p:cNvSpPr/>
            <p:nvPr/>
          </p:nvSpPr>
          <p:spPr>
            <a:xfrm>
              <a:off x="10446248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1DF543A-DFF7-F940-A974-86D23D28D5C2}"/>
                </a:ext>
              </a:extLst>
            </p:cNvPr>
            <p:cNvSpPr/>
            <p:nvPr/>
          </p:nvSpPr>
          <p:spPr>
            <a:xfrm>
              <a:off x="1058008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AE91AD5A-D941-D847-BB05-8702201B7723}"/>
                </a:ext>
              </a:extLst>
            </p:cNvPr>
            <p:cNvSpPr/>
            <p:nvPr/>
          </p:nvSpPr>
          <p:spPr>
            <a:xfrm>
              <a:off x="10713923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4C8DD2B3-4332-2E4B-A965-4360E82DF975}"/>
                </a:ext>
              </a:extLst>
            </p:cNvPr>
            <p:cNvSpPr/>
            <p:nvPr/>
          </p:nvSpPr>
          <p:spPr>
            <a:xfrm>
              <a:off x="10847760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6C7F697-C136-DA4D-BD21-78D3D0568753}"/>
                </a:ext>
              </a:extLst>
            </p:cNvPr>
            <p:cNvSpPr/>
            <p:nvPr/>
          </p:nvSpPr>
          <p:spPr>
            <a:xfrm>
              <a:off x="10981598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9EA6D2DB-CD13-D249-A6D9-7C5C1C7629A5}"/>
                </a:ext>
              </a:extLst>
            </p:cNvPr>
            <p:cNvSpPr/>
            <p:nvPr/>
          </p:nvSpPr>
          <p:spPr>
            <a:xfrm>
              <a:off x="1111543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2F33B27-5481-544D-8FEE-0B4F841368D6}"/>
                </a:ext>
              </a:extLst>
            </p:cNvPr>
            <p:cNvSpPr/>
            <p:nvPr/>
          </p:nvSpPr>
          <p:spPr>
            <a:xfrm>
              <a:off x="11249272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6B4548B-8D4C-6D44-A437-BE9D0EFE3316}"/>
                </a:ext>
              </a:extLst>
            </p:cNvPr>
            <p:cNvSpPr/>
            <p:nvPr/>
          </p:nvSpPr>
          <p:spPr>
            <a:xfrm>
              <a:off x="11383110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FA23454-46E9-A948-BFCB-5328F95596CB}"/>
                </a:ext>
              </a:extLst>
            </p:cNvPr>
            <p:cNvSpPr/>
            <p:nvPr/>
          </p:nvSpPr>
          <p:spPr>
            <a:xfrm>
              <a:off x="11516947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BABA6CC4-AA64-AE48-9391-20580DF2DB45}"/>
                </a:ext>
              </a:extLst>
            </p:cNvPr>
            <p:cNvSpPr/>
            <p:nvPr/>
          </p:nvSpPr>
          <p:spPr>
            <a:xfrm>
              <a:off x="1165078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D289A2B-BD52-ED45-8E5C-8E19FFF9BBDD}"/>
                </a:ext>
              </a:extLst>
            </p:cNvPr>
            <p:cNvSpPr/>
            <p:nvPr/>
          </p:nvSpPr>
          <p:spPr>
            <a:xfrm>
              <a:off x="11784622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EF51428-C724-8747-85FE-E3AA96A53F8E}"/>
                </a:ext>
              </a:extLst>
            </p:cNvPr>
            <p:cNvSpPr/>
            <p:nvPr/>
          </p:nvSpPr>
          <p:spPr>
            <a:xfrm>
              <a:off x="8438229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EC9589B-E164-964D-B950-9A78DC12B0C4}"/>
                </a:ext>
              </a:extLst>
            </p:cNvPr>
            <p:cNvSpPr/>
            <p:nvPr/>
          </p:nvSpPr>
          <p:spPr>
            <a:xfrm>
              <a:off x="857206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2967A6B-A32D-5D41-9CE8-59927B303EDF}"/>
                </a:ext>
              </a:extLst>
            </p:cNvPr>
            <p:cNvSpPr/>
            <p:nvPr/>
          </p:nvSpPr>
          <p:spPr>
            <a:xfrm>
              <a:off x="8705904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E5343E5-FDCE-9941-8ADD-A6D8A0FDEFED}"/>
                </a:ext>
              </a:extLst>
            </p:cNvPr>
            <p:cNvSpPr/>
            <p:nvPr/>
          </p:nvSpPr>
          <p:spPr>
            <a:xfrm>
              <a:off x="8839741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AB8A134-C2B2-1F49-A64E-4EA2C6BF31B2}"/>
                </a:ext>
              </a:extLst>
            </p:cNvPr>
            <p:cNvSpPr/>
            <p:nvPr/>
          </p:nvSpPr>
          <p:spPr>
            <a:xfrm>
              <a:off x="8973579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0996912-8B23-844A-90D3-781901ECA04A}"/>
                </a:ext>
              </a:extLst>
            </p:cNvPr>
            <p:cNvSpPr/>
            <p:nvPr/>
          </p:nvSpPr>
          <p:spPr>
            <a:xfrm>
              <a:off x="910741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622C781-B860-8C44-B0D5-F59A07C64A1A}"/>
                </a:ext>
              </a:extLst>
            </p:cNvPr>
            <p:cNvSpPr/>
            <p:nvPr/>
          </p:nvSpPr>
          <p:spPr>
            <a:xfrm>
              <a:off x="9241253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290C64BD-9B1D-C34C-9C27-0FD9C6C52FB9}"/>
                </a:ext>
              </a:extLst>
            </p:cNvPr>
            <p:cNvSpPr/>
            <p:nvPr/>
          </p:nvSpPr>
          <p:spPr>
            <a:xfrm>
              <a:off x="9375091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D37F48-FFAA-5441-A986-8CDF69ACEB36}"/>
                </a:ext>
              </a:extLst>
            </p:cNvPr>
            <p:cNvSpPr/>
            <p:nvPr/>
          </p:nvSpPr>
          <p:spPr>
            <a:xfrm>
              <a:off x="9508928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3207023-20FD-B646-8297-5D290AE65803}"/>
                </a:ext>
              </a:extLst>
            </p:cNvPr>
            <p:cNvSpPr/>
            <p:nvPr/>
          </p:nvSpPr>
          <p:spPr>
            <a:xfrm>
              <a:off x="964276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A61720D3-012D-FE47-A664-635C0DF4C959}"/>
                </a:ext>
              </a:extLst>
            </p:cNvPr>
            <p:cNvSpPr/>
            <p:nvPr/>
          </p:nvSpPr>
          <p:spPr>
            <a:xfrm>
              <a:off x="9776603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A9194A6-7B29-1D40-BB35-958EA787A8E6}"/>
                </a:ext>
              </a:extLst>
            </p:cNvPr>
            <p:cNvSpPr/>
            <p:nvPr/>
          </p:nvSpPr>
          <p:spPr>
            <a:xfrm>
              <a:off x="9910440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0140527-64ED-414E-B6E0-C19390DAD703}"/>
                </a:ext>
              </a:extLst>
            </p:cNvPr>
            <p:cNvSpPr/>
            <p:nvPr/>
          </p:nvSpPr>
          <p:spPr>
            <a:xfrm>
              <a:off x="10044278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5696C78-C529-0F45-8357-11A0593F841E}"/>
                </a:ext>
              </a:extLst>
            </p:cNvPr>
            <p:cNvSpPr/>
            <p:nvPr/>
          </p:nvSpPr>
          <p:spPr>
            <a:xfrm>
              <a:off x="10178573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AA1FC1E-0A9C-3B48-B4DD-A2548072EA7F}"/>
                </a:ext>
              </a:extLst>
            </p:cNvPr>
            <p:cNvSpPr/>
            <p:nvPr/>
          </p:nvSpPr>
          <p:spPr>
            <a:xfrm>
              <a:off x="10312411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6C6E694A-C85A-CF4E-A488-CAD5663A519A}"/>
                </a:ext>
              </a:extLst>
            </p:cNvPr>
            <p:cNvSpPr/>
            <p:nvPr/>
          </p:nvSpPr>
          <p:spPr>
            <a:xfrm>
              <a:off x="10446248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2491D05-AF0F-C343-88DD-06F5211555DA}"/>
                </a:ext>
              </a:extLst>
            </p:cNvPr>
            <p:cNvSpPr/>
            <p:nvPr/>
          </p:nvSpPr>
          <p:spPr>
            <a:xfrm>
              <a:off x="1058008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13ED738-C648-3146-8298-559294B6BE32}"/>
                </a:ext>
              </a:extLst>
            </p:cNvPr>
            <p:cNvSpPr/>
            <p:nvPr/>
          </p:nvSpPr>
          <p:spPr>
            <a:xfrm>
              <a:off x="10713923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4599FA3-FCFE-814B-8DD5-62071534F6DD}"/>
                </a:ext>
              </a:extLst>
            </p:cNvPr>
            <p:cNvSpPr/>
            <p:nvPr/>
          </p:nvSpPr>
          <p:spPr>
            <a:xfrm>
              <a:off x="10847760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8F5E445-573B-8D4D-81CF-DB01768CF81F}"/>
                </a:ext>
              </a:extLst>
            </p:cNvPr>
            <p:cNvSpPr/>
            <p:nvPr/>
          </p:nvSpPr>
          <p:spPr>
            <a:xfrm>
              <a:off x="10981598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C2E1E35-BA91-224F-8255-346E639E66B7}"/>
                </a:ext>
              </a:extLst>
            </p:cNvPr>
            <p:cNvSpPr/>
            <p:nvPr/>
          </p:nvSpPr>
          <p:spPr>
            <a:xfrm>
              <a:off x="1111543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52BF0A0-B337-274F-B8C5-C1BD8EB6B9EA}"/>
                </a:ext>
              </a:extLst>
            </p:cNvPr>
            <p:cNvSpPr/>
            <p:nvPr/>
          </p:nvSpPr>
          <p:spPr>
            <a:xfrm>
              <a:off x="11249272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3F462DCE-C29D-454C-8AF4-8893600B529A}"/>
                </a:ext>
              </a:extLst>
            </p:cNvPr>
            <p:cNvSpPr/>
            <p:nvPr/>
          </p:nvSpPr>
          <p:spPr>
            <a:xfrm>
              <a:off x="11383110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7E3DC51B-E32F-D64C-90DC-2A75F325E23C}"/>
                </a:ext>
              </a:extLst>
            </p:cNvPr>
            <p:cNvSpPr/>
            <p:nvPr/>
          </p:nvSpPr>
          <p:spPr>
            <a:xfrm>
              <a:off x="11516947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B338A20-1610-E34E-BB74-E779973D26D6}"/>
                </a:ext>
              </a:extLst>
            </p:cNvPr>
            <p:cNvSpPr/>
            <p:nvPr/>
          </p:nvSpPr>
          <p:spPr>
            <a:xfrm>
              <a:off x="1165078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2B1AA87-2A28-DF41-A4C4-F595FF6D6BD8}"/>
                </a:ext>
              </a:extLst>
            </p:cNvPr>
            <p:cNvSpPr/>
            <p:nvPr/>
          </p:nvSpPr>
          <p:spPr>
            <a:xfrm>
              <a:off x="11784622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1D72EA3-3966-6049-A56F-E13C738051ED}"/>
                </a:ext>
              </a:extLst>
            </p:cNvPr>
            <p:cNvSpPr/>
            <p:nvPr/>
          </p:nvSpPr>
          <p:spPr>
            <a:xfrm>
              <a:off x="8438229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A2B2A0F-5D45-F544-96A2-508F85B1381A}"/>
                </a:ext>
              </a:extLst>
            </p:cNvPr>
            <p:cNvSpPr/>
            <p:nvPr/>
          </p:nvSpPr>
          <p:spPr>
            <a:xfrm>
              <a:off x="857206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B7F3424-4A86-A043-81C8-D3A2A6D099AC}"/>
                </a:ext>
              </a:extLst>
            </p:cNvPr>
            <p:cNvSpPr/>
            <p:nvPr/>
          </p:nvSpPr>
          <p:spPr>
            <a:xfrm>
              <a:off x="8705904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6DDE2A4-274D-534F-BC32-BFD4FCD8973B}"/>
                </a:ext>
              </a:extLst>
            </p:cNvPr>
            <p:cNvSpPr/>
            <p:nvPr/>
          </p:nvSpPr>
          <p:spPr>
            <a:xfrm>
              <a:off x="8839741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E2DBBB3E-E09C-DE42-B2D5-B7D5ABA73043}"/>
                </a:ext>
              </a:extLst>
            </p:cNvPr>
            <p:cNvSpPr/>
            <p:nvPr/>
          </p:nvSpPr>
          <p:spPr>
            <a:xfrm>
              <a:off x="8973579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4212DE0-E9B0-8147-B03D-796E5079198C}"/>
                </a:ext>
              </a:extLst>
            </p:cNvPr>
            <p:cNvSpPr/>
            <p:nvPr/>
          </p:nvSpPr>
          <p:spPr>
            <a:xfrm>
              <a:off x="910741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7B851EC-909C-1B41-BD4B-4487EF1C5803}"/>
                </a:ext>
              </a:extLst>
            </p:cNvPr>
            <p:cNvSpPr/>
            <p:nvPr/>
          </p:nvSpPr>
          <p:spPr>
            <a:xfrm>
              <a:off x="9241253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15B2CF1-BB5D-5A41-8215-539E54E97DEC}"/>
                </a:ext>
              </a:extLst>
            </p:cNvPr>
            <p:cNvSpPr/>
            <p:nvPr/>
          </p:nvSpPr>
          <p:spPr>
            <a:xfrm>
              <a:off x="9375091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99D0E9C-1566-4942-A3A5-59494E4D380E}"/>
                </a:ext>
              </a:extLst>
            </p:cNvPr>
            <p:cNvSpPr/>
            <p:nvPr/>
          </p:nvSpPr>
          <p:spPr>
            <a:xfrm>
              <a:off x="9508928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B74E1DE-6580-1E4F-84F2-07560E173AF9}"/>
                </a:ext>
              </a:extLst>
            </p:cNvPr>
            <p:cNvSpPr/>
            <p:nvPr/>
          </p:nvSpPr>
          <p:spPr>
            <a:xfrm>
              <a:off x="964276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73EE1BF-0778-674E-B0B9-48EECB3E77D0}"/>
                </a:ext>
              </a:extLst>
            </p:cNvPr>
            <p:cNvSpPr/>
            <p:nvPr/>
          </p:nvSpPr>
          <p:spPr>
            <a:xfrm>
              <a:off x="9776603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1CA42E9-29FD-9344-8FDB-BA32501E92E8}"/>
                </a:ext>
              </a:extLst>
            </p:cNvPr>
            <p:cNvSpPr/>
            <p:nvPr/>
          </p:nvSpPr>
          <p:spPr>
            <a:xfrm>
              <a:off x="9910440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C4A68E2-DCA3-5940-A697-609EBB60B491}"/>
                </a:ext>
              </a:extLst>
            </p:cNvPr>
            <p:cNvSpPr/>
            <p:nvPr/>
          </p:nvSpPr>
          <p:spPr>
            <a:xfrm>
              <a:off x="10044278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B50EDB7-5E7E-EF44-AB1E-53968BC1774F}"/>
                </a:ext>
              </a:extLst>
            </p:cNvPr>
            <p:cNvSpPr/>
            <p:nvPr/>
          </p:nvSpPr>
          <p:spPr>
            <a:xfrm>
              <a:off x="10178573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FC1B944-D498-0942-BBF2-4C48C610592F}"/>
                </a:ext>
              </a:extLst>
            </p:cNvPr>
            <p:cNvSpPr/>
            <p:nvPr/>
          </p:nvSpPr>
          <p:spPr>
            <a:xfrm>
              <a:off x="10312411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5B8D4515-D396-E54F-8A18-B9D012EC04DA}"/>
                </a:ext>
              </a:extLst>
            </p:cNvPr>
            <p:cNvSpPr/>
            <p:nvPr/>
          </p:nvSpPr>
          <p:spPr>
            <a:xfrm>
              <a:off x="10446248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23E11AB-4A51-9246-8DD0-5CBBA1E88D5A}"/>
                </a:ext>
              </a:extLst>
            </p:cNvPr>
            <p:cNvSpPr/>
            <p:nvPr/>
          </p:nvSpPr>
          <p:spPr>
            <a:xfrm>
              <a:off x="1058008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FEEC90E-6994-8D40-A89D-477B1D1F418B}"/>
                </a:ext>
              </a:extLst>
            </p:cNvPr>
            <p:cNvSpPr/>
            <p:nvPr/>
          </p:nvSpPr>
          <p:spPr>
            <a:xfrm>
              <a:off x="10713923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28978E6-087F-1740-93BF-1EE777B8EF25}"/>
                </a:ext>
              </a:extLst>
            </p:cNvPr>
            <p:cNvSpPr/>
            <p:nvPr/>
          </p:nvSpPr>
          <p:spPr>
            <a:xfrm>
              <a:off x="10847760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33BC10C-FC47-694F-A420-04FD8265D040}"/>
                </a:ext>
              </a:extLst>
            </p:cNvPr>
            <p:cNvSpPr/>
            <p:nvPr/>
          </p:nvSpPr>
          <p:spPr>
            <a:xfrm>
              <a:off x="10981598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1782B5C-9473-6D47-AF03-505F1B28B3DD}"/>
                </a:ext>
              </a:extLst>
            </p:cNvPr>
            <p:cNvSpPr/>
            <p:nvPr/>
          </p:nvSpPr>
          <p:spPr>
            <a:xfrm>
              <a:off x="1111543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D98B800-A860-6F42-BCF4-A04680F7D344}"/>
                </a:ext>
              </a:extLst>
            </p:cNvPr>
            <p:cNvSpPr/>
            <p:nvPr/>
          </p:nvSpPr>
          <p:spPr>
            <a:xfrm>
              <a:off x="11249272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029C2FC-6757-4243-A675-923F2D239F82}"/>
                </a:ext>
              </a:extLst>
            </p:cNvPr>
            <p:cNvSpPr/>
            <p:nvPr/>
          </p:nvSpPr>
          <p:spPr>
            <a:xfrm>
              <a:off x="11383110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2ED9D79-E007-454A-BD46-49C5C5580828}"/>
                </a:ext>
              </a:extLst>
            </p:cNvPr>
            <p:cNvSpPr/>
            <p:nvPr/>
          </p:nvSpPr>
          <p:spPr>
            <a:xfrm>
              <a:off x="11516947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C524B1A-69F0-504B-8035-828E588AFFF5}"/>
                </a:ext>
              </a:extLst>
            </p:cNvPr>
            <p:cNvSpPr/>
            <p:nvPr/>
          </p:nvSpPr>
          <p:spPr>
            <a:xfrm>
              <a:off x="1165078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E0F960F-3443-D44C-93C3-301F31E25B66}"/>
                </a:ext>
              </a:extLst>
            </p:cNvPr>
            <p:cNvSpPr/>
            <p:nvPr/>
          </p:nvSpPr>
          <p:spPr>
            <a:xfrm>
              <a:off x="11784622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0B8CD90-4598-DF4C-ABE6-EB811EDB0F00}"/>
                </a:ext>
              </a:extLst>
            </p:cNvPr>
            <p:cNvSpPr/>
            <p:nvPr/>
          </p:nvSpPr>
          <p:spPr>
            <a:xfrm>
              <a:off x="8438229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2537D39-5475-6641-AC56-EE1F9315E796}"/>
                </a:ext>
              </a:extLst>
            </p:cNvPr>
            <p:cNvSpPr/>
            <p:nvPr/>
          </p:nvSpPr>
          <p:spPr>
            <a:xfrm>
              <a:off x="857206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73EEF9D-4790-4944-992A-89E4E4382D47}"/>
                </a:ext>
              </a:extLst>
            </p:cNvPr>
            <p:cNvSpPr/>
            <p:nvPr/>
          </p:nvSpPr>
          <p:spPr>
            <a:xfrm>
              <a:off x="8705904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570DD76-A70F-9D4E-A100-907C4A3721E3}"/>
                </a:ext>
              </a:extLst>
            </p:cNvPr>
            <p:cNvSpPr/>
            <p:nvPr/>
          </p:nvSpPr>
          <p:spPr>
            <a:xfrm>
              <a:off x="8839741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D73A354-147A-CB4C-ADAF-4278A3C491A4}"/>
                </a:ext>
              </a:extLst>
            </p:cNvPr>
            <p:cNvSpPr/>
            <p:nvPr/>
          </p:nvSpPr>
          <p:spPr>
            <a:xfrm>
              <a:off x="8973579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F38E53E-4BB1-8949-A044-10A0F7896A4F}"/>
                </a:ext>
              </a:extLst>
            </p:cNvPr>
            <p:cNvSpPr/>
            <p:nvPr/>
          </p:nvSpPr>
          <p:spPr>
            <a:xfrm>
              <a:off x="910741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6B04258-9E50-1D4F-89F4-4FE5558ED482}"/>
                </a:ext>
              </a:extLst>
            </p:cNvPr>
            <p:cNvSpPr/>
            <p:nvPr/>
          </p:nvSpPr>
          <p:spPr>
            <a:xfrm>
              <a:off x="9241253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14814CB-86BF-3048-B50C-8BED07B2D413}"/>
                </a:ext>
              </a:extLst>
            </p:cNvPr>
            <p:cNvSpPr/>
            <p:nvPr/>
          </p:nvSpPr>
          <p:spPr>
            <a:xfrm>
              <a:off x="9375091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98EFF0F-A378-B84E-8C5A-CB54F3268BC5}"/>
                </a:ext>
              </a:extLst>
            </p:cNvPr>
            <p:cNvSpPr/>
            <p:nvPr/>
          </p:nvSpPr>
          <p:spPr>
            <a:xfrm>
              <a:off x="9508928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7DF8A59-9136-4746-B2A8-B248471083E6}"/>
                </a:ext>
              </a:extLst>
            </p:cNvPr>
            <p:cNvSpPr/>
            <p:nvPr/>
          </p:nvSpPr>
          <p:spPr>
            <a:xfrm>
              <a:off x="964276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674D181-EAB6-9A43-80D6-ED8C6FED6F00}"/>
                </a:ext>
              </a:extLst>
            </p:cNvPr>
            <p:cNvSpPr/>
            <p:nvPr/>
          </p:nvSpPr>
          <p:spPr>
            <a:xfrm>
              <a:off x="9776603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7F17E08-957B-654F-96C4-8807F949A6DB}"/>
                </a:ext>
              </a:extLst>
            </p:cNvPr>
            <p:cNvSpPr/>
            <p:nvPr/>
          </p:nvSpPr>
          <p:spPr>
            <a:xfrm>
              <a:off x="9910440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3916D1C-9007-884D-A446-DAE680F4595C}"/>
                </a:ext>
              </a:extLst>
            </p:cNvPr>
            <p:cNvSpPr/>
            <p:nvPr/>
          </p:nvSpPr>
          <p:spPr>
            <a:xfrm>
              <a:off x="10044278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0BB84C7-4DF8-6848-A202-B6E01C71424B}"/>
                </a:ext>
              </a:extLst>
            </p:cNvPr>
            <p:cNvSpPr/>
            <p:nvPr/>
          </p:nvSpPr>
          <p:spPr>
            <a:xfrm>
              <a:off x="10178573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A78CD45-EBBB-144B-8350-248F0447146C}"/>
                </a:ext>
              </a:extLst>
            </p:cNvPr>
            <p:cNvSpPr/>
            <p:nvPr/>
          </p:nvSpPr>
          <p:spPr>
            <a:xfrm>
              <a:off x="10312411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6A7A554-A080-9A4F-B67E-2F6967D72BE8}"/>
                </a:ext>
              </a:extLst>
            </p:cNvPr>
            <p:cNvSpPr/>
            <p:nvPr/>
          </p:nvSpPr>
          <p:spPr>
            <a:xfrm>
              <a:off x="10446248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82625D98-29E2-7247-B0E0-8655593E28C3}"/>
                </a:ext>
              </a:extLst>
            </p:cNvPr>
            <p:cNvSpPr/>
            <p:nvPr/>
          </p:nvSpPr>
          <p:spPr>
            <a:xfrm>
              <a:off x="1058008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A9DBF35-D286-9A44-A00A-7AC57F77CE3C}"/>
                </a:ext>
              </a:extLst>
            </p:cNvPr>
            <p:cNvSpPr/>
            <p:nvPr/>
          </p:nvSpPr>
          <p:spPr>
            <a:xfrm>
              <a:off x="10713923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BEC9E93-B873-294B-8BB4-E22D3138068F}"/>
                </a:ext>
              </a:extLst>
            </p:cNvPr>
            <p:cNvSpPr/>
            <p:nvPr/>
          </p:nvSpPr>
          <p:spPr>
            <a:xfrm>
              <a:off x="10847760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FFDC71F-BE92-504C-A1AC-25829CD3FFC9}"/>
                </a:ext>
              </a:extLst>
            </p:cNvPr>
            <p:cNvSpPr/>
            <p:nvPr/>
          </p:nvSpPr>
          <p:spPr>
            <a:xfrm>
              <a:off x="10981598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1C9F81D-EEE0-2D48-863D-D4F5EF34C1F6}"/>
                </a:ext>
              </a:extLst>
            </p:cNvPr>
            <p:cNvSpPr/>
            <p:nvPr/>
          </p:nvSpPr>
          <p:spPr>
            <a:xfrm>
              <a:off x="1111543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5760AED-52FF-8044-9C6B-2750DF14A36B}"/>
                </a:ext>
              </a:extLst>
            </p:cNvPr>
            <p:cNvSpPr/>
            <p:nvPr/>
          </p:nvSpPr>
          <p:spPr>
            <a:xfrm>
              <a:off x="11249272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2ED5203-528C-7E4B-B057-701B57B6BA0B}"/>
                </a:ext>
              </a:extLst>
            </p:cNvPr>
            <p:cNvSpPr/>
            <p:nvPr/>
          </p:nvSpPr>
          <p:spPr>
            <a:xfrm>
              <a:off x="11383110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1106350-3EE1-4243-8277-F8D3AF166EEF}"/>
                </a:ext>
              </a:extLst>
            </p:cNvPr>
            <p:cNvSpPr/>
            <p:nvPr/>
          </p:nvSpPr>
          <p:spPr>
            <a:xfrm>
              <a:off x="11516947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6FD5EF2-D587-3747-A3B2-7C46664872AC}"/>
                </a:ext>
              </a:extLst>
            </p:cNvPr>
            <p:cNvSpPr/>
            <p:nvPr/>
          </p:nvSpPr>
          <p:spPr>
            <a:xfrm>
              <a:off x="1165078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D75D01B-F435-804D-8F91-EB738455DBAE}"/>
                </a:ext>
              </a:extLst>
            </p:cNvPr>
            <p:cNvSpPr/>
            <p:nvPr/>
          </p:nvSpPr>
          <p:spPr>
            <a:xfrm>
              <a:off x="11784622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D8AEE68-D978-1245-82CF-413FC39687FB}"/>
                </a:ext>
              </a:extLst>
            </p:cNvPr>
            <p:cNvSpPr/>
            <p:nvPr/>
          </p:nvSpPr>
          <p:spPr>
            <a:xfrm>
              <a:off x="8438229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ECB6680-BC94-5642-998C-905E7F610E7D}"/>
                </a:ext>
              </a:extLst>
            </p:cNvPr>
            <p:cNvSpPr/>
            <p:nvPr/>
          </p:nvSpPr>
          <p:spPr>
            <a:xfrm>
              <a:off x="857206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AD97712-3724-C246-85C2-780C1EAE8268}"/>
                </a:ext>
              </a:extLst>
            </p:cNvPr>
            <p:cNvSpPr/>
            <p:nvPr/>
          </p:nvSpPr>
          <p:spPr>
            <a:xfrm>
              <a:off x="8705904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C312B8-15DA-7041-BCAF-FBA1749BF156}"/>
                </a:ext>
              </a:extLst>
            </p:cNvPr>
            <p:cNvSpPr/>
            <p:nvPr/>
          </p:nvSpPr>
          <p:spPr>
            <a:xfrm>
              <a:off x="8839741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7258258-CA1D-2C4E-8629-A5C9B97C92D4}"/>
                </a:ext>
              </a:extLst>
            </p:cNvPr>
            <p:cNvSpPr/>
            <p:nvPr/>
          </p:nvSpPr>
          <p:spPr>
            <a:xfrm>
              <a:off x="8973579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3AF0CA0-6E62-AF48-AB35-885E4B965C4E}"/>
                </a:ext>
              </a:extLst>
            </p:cNvPr>
            <p:cNvSpPr/>
            <p:nvPr/>
          </p:nvSpPr>
          <p:spPr>
            <a:xfrm>
              <a:off x="910741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20BA6F0-678A-F641-AAF9-30F9C284F259}"/>
                </a:ext>
              </a:extLst>
            </p:cNvPr>
            <p:cNvSpPr/>
            <p:nvPr/>
          </p:nvSpPr>
          <p:spPr>
            <a:xfrm>
              <a:off x="9241253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148948C-CC2C-8C48-B4B0-C97874DFD6B3}"/>
                </a:ext>
              </a:extLst>
            </p:cNvPr>
            <p:cNvSpPr/>
            <p:nvPr/>
          </p:nvSpPr>
          <p:spPr>
            <a:xfrm>
              <a:off x="9375091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D849B60-B8B7-6747-87E4-E0F9C8B4A4DE}"/>
                </a:ext>
              </a:extLst>
            </p:cNvPr>
            <p:cNvSpPr/>
            <p:nvPr/>
          </p:nvSpPr>
          <p:spPr>
            <a:xfrm>
              <a:off x="9508928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1AA7859-5DFB-4045-B241-E848FF838A78}"/>
                </a:ext>
              </a:extLst>
            </p:cNvPr>
            <p:cNvSpPr/>
            <p:nvPr/>
          </p:nvSpPr>
          <p:spPr>
            <a:xfrm>
              <a:off x="964276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4E44D5D-D7EC-3948-A910-9D261841ECA0}"/>
                </a:ext>
              </a:extLst>
            </p:cNvPr>
            <p:cNvSpPr/>
            <p:nvPr/>
          </p:nvSpPr>
          <p:spPr>
            <a:xfrm>
              <a:off x="9776603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3CD5A6E-590F-6642-81B8-8414BD50ECFD}"/>
                </a:ext>
              </a:extLst>
            </p:cNvPr>
            <p:cNvSpPr/>
            <p:nvPr/>
          </p:nvSpPr>
          <p:spPr>
            <a:xfrm>
              <a:off x="9910440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D9DF722-E63A-0441-ACAB-478D981FA8C8}"/>
                </a:ext>
              </a:extLst>
            </p:cNvPr>
            <p:cNvSpPr/>
            <p:nvPr/>
          </p:nvSpPr>
          <p:spPr>
            <a:xfrm>
              <a:off x="10044278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E08EBEB-78C2-FF44-851F-73E2C4449CA5}"/>
                </a:ext>
              </a:extLst>
            </p:cNvPr>
            <p:cNvSpPr/>
            <p:nvPr/>
          </p:nvSpPr>
          <p:spPr>
            <a:xfrm>
              <a:off x="10178573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DCFA5B2-A64E-174A-A67E-4738A2843D5A}"/>
                </a:ext>
              </a:extLst>
            </p:cNvPr>
            <p:cNvSpPr/>
            <p:nvPr/>
          </p:nvSpPr>
          <p:spPr>
            <a:xfrm>
              <a:off x="10312411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E4D2D50-9A6C-1043-A5C9-96D3A877DC0F}"/>
                </a:ext>
              </a:extLst>
            </p:cNvPr>
            <p:cNvSpPr/>
            <p:nvPr/>
          </p:nvSpPr>
          <p:spPr>
            <a:xfrm>
              <a:off x="10446248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7A58A00-C3C1-514D-857A-988EB5A68045}"/>
                </a:ext>
              </a:extLst>
            </p:cNvPr>
            <p:cNvSpPr/>
            <p:nvPr/>
          </p:nvSpPr>
          <p:spPr>
            <a:xfrm>
              <a:off x="1058008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4EB6B02-0426-794A-B024-1D0764A960A8}"/>
                </a:ext>
              </a:extLst>
            </p:cNvPr>
            <p:cNvSpPr/>
            <p:nvPr/>
          </p:nvSpPr>
          <p:spPr>
            <a:xfrm>
              <a:off x="10713923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451D5DB-BE4E-2E4E-9A91-8E84B9769CDF}"/>
                </a:ext>
              </a:extLst>
            </p:cNvPr>
            <p:cNvSpPr/>
            <p:nvPr/>
          </p:nvSpPr>
          <p:spPr>
            <a:xfrm>
              <a:off x="10847760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9963FC1-E4AD-B746-A81D-5694636D91E4}"/>
                </a:ext>
              </a:extLst>
            </p:cNvPr>
            <p:cNvSpPr/>
            <p:nvPr/>
          </p:nvSpPr>
          <p:spPr>
            <a:xfrm>
              <a:off x="10981598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AFDC736-FF1E-A745-8A48-9A35025195FD}"/>
                </a:ext>
              </a:extLst>
            </p:cNvPr>
            <p:cNvSpPr/>
            <p:nvPr/>
          </p:nvSpPr>
          <p:spPr>
            <a:xfrm>
              <a:off x="1111543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822E152-90A6-574A-B8FB-6848C046A784}"/>
                </a:ext>
              </a:extLst>
            </p:cNvPr>
            <p:cNvSpPr/>
            <p:nvPr/>
          </p:nvSpPr>
          <p:spPr>
            <a:xfrm>
              <a:off x="11249272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3091B75-14C4-2A4C-B333-2A68AB4C164C}"/>
                </a:ext>
              </a:extLst>
            </p:cNvPr>
            <p:cNvSpPr/>
            <p:nvPr/>
          </p:nvSpPr>
          <p:spPr>
            <a:xfrm>
              <a:off x="11383110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8808FEF-D9BF-9143-8F2D-BF744CB93C02}"/>
                </a:ext>
              </a:extLst>
            </p:cNvPr>
            <p:cNvSpPr/>
            <p:nvPr/>
          </p:nvSpPr>
          <p:spPr>
            <a:xfrm>
              <a:off x="11516947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B793F69-7A41-2A4F-87DF-EB657AA37D81}"/>
                </a:ext>
              </a:extLst>
            </p:cNvPr>
            <p:cNvSpPr/>
            <p:nvPr/>
          </p:nvSpPr>
          <p:spPr>
            <a:xfrm>
              <a:off x="1165078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D8B3EDC-2C54-D547-806A-DB04F9908DF9}"/>
                </a:ext>
              </a:extLst>
            </p:cNvPr>
            <p:cNvSpPr/>
            <p:nvPr/>
          </p:nvSpPr>
          <p:spPr>
            <a:xfrm>
              <a:off x="11784622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38DF366-3C84-F342-A2F2-B271A29EBDC7}"/>
                </a:ext>
              </a:extLst>
            </p:cNvPr>
            <p:cNvSpPr/>
            <p:nvPr/>
          </p:nvSpPr>
          <p:spPr>
            <a:xfrm>
              <a:off x="8438229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A0F5180-6106-4248-97C5-4E9416D7F062}"/>
                </a:ext>
              </a:extLst>
            </p:cNvPr>
            <p:cNvSpPr/>
            <p:nvPr/>
          </p:nvSpPr>
          <p:spPr>
            <a:xfrm>
              <a:off x="857206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3C5279-E573-934C-AB2D-625FE1B160AF}"/>
                </a:ext>
              </a:extLst>
            </p:cNvPr>
            <p:cNvSpPr/>
            <p:nvPr/>
          </p:nvSpPr>
          <p:spPr>
            <a:xfrm>
              <a:off x="8705904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967F0E6-938D-EF44-AD10-27392425B0C6}"/>
                </a:ext>
              </a:extLst>
            </p:cNvPr>
            <p:cNvSpPr/>
            <p:nvPr/>
          </p:nvSpPr>
          <p:spPr>
            <a:xfrm>
              <a:off x="8839741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EE6C5C6-D875-2D45-B5D9-4045ED5C428F}"/>
                </a:ext>
              </a:extLst>
            </p:cNvPr>
            <p:cNvSpPr/>
            <p:nvPr/>
          </p:nvSpPr>
          <p:spPr>
            <a:xfrm>
              <a:off x="8973579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CC7BB03-A3B4-4F41-A2C7-905F67D84FD3}"/>
                </a:ext>
              </a:extLst>
            </p:cNvPr>
            <p:cNvSpPr/>
            <p:nvPr/>
          </p:nvSpPr>
          <p:spPr>
            <a:xfrm>
              <a:off x="910741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17F1236-8220-F142-9ADA-C302C81EA06B}"/>
                </a:ext>
              </a:extLst>
            </p:cNvPr>
            <p:cNvSpPr/>
            <p:nvPr/>
          </p:nvSpPr>
          <p:spPr>
            <a:xfrm>
              <a:off x="9241253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487A75-61AA-294D-BDE9-F13E1190DB08}"/>
                </a:ext>
              </a:extLst>
            </p:cNvPr>
            <p:cNvSpPr/>
            <p:nvPr/>
          </p:nvSpPr>
          <p:spPr>
            <a:xfrm>
              <a:off x="9375091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BABBDD2-5AE0-E943-B805-F1A2BCA42F83}"/>
                </a:ext>
              </a:extLst>
            </p:cNvPr>
            <p:cNvSpPr/>
            <p:nvPr/>
          </p:nvSpPr>
          <p:spPr>
            <a:xfrm>
              <a:off x="9508928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7CAFDE5-70CE-2B4F-BCF9-BE8C7C69511B}"/>
                </a:ext>
              </a:extLst>
            </p:cNvPr>
            <p:cNvSpPr/>
            <p:nvPr/>
          </p:nvSpPr>
          <p:spPr>
            <a:xfrm>
              <a:off x="964276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F536E80-A606-AD43-A6F8-1496FE124950}"/>
                </a:ext>
              </a:extLst>
            </p:cNvPr>
            <p:cNvSpPr/>
            <p:nvPr/>
          </p:nvSpPr>
          <p:spPr>
            <a:xfrm>
              <a:off x="9776603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35298F4-DEAB-2B47-B321-F7B4F7C50649}"/>
                </a:ext>
              </a:extLst>
            </p:cNvPr>
            <p:cNvSpPr/>
            <p:nvPr/>
          </p:nvSpPr>
          <p:spPr>
            <a:xfrm>
              <a:off x="9910440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E938398-6315-4545-AC88-AE1B0EF2E140}"/>
                </a:ext>
              </a:extLst>
            </p:cNvPr>
            <p:cNvSpPr/>
            <p:nvPr/>
          </p:nvSpPr>
          <p:spPr>
            <a:xfrm>
              <a:off x="10044278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F27FBE-5862-174F-98CE-BF0F4C3E0259}"/>
                </a:ext>
              </a:extLst>
            </p:cNvPr>
            <p:cNvSpPr/>
            <p:nvPr/>
          </p:nvSpPr>
          <p:spPr>
            <a:xfrm>
              <a:off x="10178573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4D6C640-0C35-7F4F-A053-DB93053F5AA6}"/>
                </a:ext>
              </a:extLst>
            </p:cNvPr>
            <p:cNvSpPr/>
            <p:nvPr/>
          </p:nvSpPr>
          <p:spPr>
            <a:xfrm>
              <a:off x="10312411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6FAF471-BACE-5B46-99D1-1377BA8CE1BC}"/>
                </a:ext>
              </a:extLst>
            </p:cNvPr>
            <p:cNvSpPr/>
            <p:nvPr/>
          </p:nvSpPr>
          <p:spPr>
            <a:xfrm>
              <a:off x="10446248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0EE1CAC-C0AB-814D-96C1-9117AA075B49}"/>
                </a:ext>
              </a:extLst>
            </p:cNvPr>
            <p:cNvSpPr/>
            <p:nvPr/>
          </p:nvSpPr>
          <p:spPr>
            <a:xfrm>
              <a:off x="1058008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0F973F8-BE2A-4346-8F1A-DCB16A7BA055}"/>
                </a:ext>
              </a:extLst>
            </p:cNvPr>
            <p:cNvSpPr/>
            <p:nvPr/>
          </p:nvSpPr>
          <p:spPr>
            <a:xfrm>
              <a:off x="10713923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5F9531A-9A23-3747-8F4E-3C558B350234}"/>
                </a:ext>
              </a:extLst>
            </p:cNvPr>
            <p:cNvSpPr/>
            <p:nvPr/>
          </p:nvSpPr>
          <p:spPr>
            <a:xfrm>
              <a:off x="10847760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07EA361-2625-D341-B427-8238C759DFA6}"/>
                </a:ext>
              </a:extLst>
            </p:cNvPr>
            <p:cNvSpPr/>
            <p:nvPr/>
          </p:nvSpPr>
          <p:spPr>
            <a:xfrm>
              <a:off x="10981598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5ECB26B-E57B-3945-9712-47DF71AE6531}"/>
                </a:ext>
              </a:extLst>
            </p:cNvPr>
            <p:cNvSpPr/>
            <p:nvPr/>
          </p:nvSpPr>
          <p:spPr>
            <a:xfrm>
              <a:off x="1111543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512D67B-46C8-AF41-9853-FBC6013E53FC}"/>
                </a:ext>
              </a:extLst>
            </p:cNvPr>
            <p:cNvSpPr/>
            <p:nvPr/>
          </p:nvSpPr>
          <p:spPr>
            <a:xfrm>
              <a:off x="11249272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0F9C986-4F06-EA42-B1E4-C0C40D418F88}"/>
                </a:ext>
              </a:extLst>
            </p:cNvPr>
            <p:cNvSpPr/>
            <p:nvPr/>
          </p:nvSpPr>
          <p:spPr>
            <a:xfrm>
              <a:off x="11383110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9EE042-95A0-3B45-9F81-D1E26683A2E8}"/>
                </a:ext>
              </a:extLst>
            </p:cNvPr>
            <p:cNvSpPr/>
            <p:nvPr/>
          </p:nvSpPr>
          <p:spPr>
            <a:xfrm>
              <a:off x="11516947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1211AE3-565D-DB44-A3CC-18A11247BC11}"/>
                </a:ext>
              </a:extLst>
            </p:cNvPr>
            <p:cNvSpPr/>
            <p:nvPr/>
          </p:nvSpPr>
          <p:spPr>
            <a:xfrm>
              <a:off x="1165078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860B974-CFF3-1941-92B4-394BED786D49}"/>
                </a:ext>
              </a:extLst>
            </p:cNvPr>
            <p:cNvSpPr/>
            <p:nvPr/>
          </p:nvSpPr>
          <p:spPr>
            <a:xfrm>
              <a:off x="11784622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98282C-FB7A-0748-B67D-512FCC0E88DF}"/>
                </a:ext>
              </a:extLst>
            </p:cNvPr>
            <p:cNvSpPr/>
            <p:nvPr/>
          </p:nvSpPr>
          <p:spPr>
            <a:xfrm>
              <a:off x="8438229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7C909EE-8E28-AB4C-9742-621C03B3C404}"/>
                </a:ext>
              </a:extLst>
            </p:cNvPr>
            <p:cNvSpPr/>
            <p:nvPr/>
          </p:nvSpPr>
          <p:spPr>
            <a:xfrm>
              <a:off x="857206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B4F45E-38AE-094E-80EF-5C62D0FA403F}"/>
                </a:ext>
              </a:extLst>
            </p:cNvPr>
            <p:cNvSpPr/>
            <p:nvPr/>
          </p:nvSpPr>
          <p:spPr>
            <a:xfrm>
              <a:off x="8705904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EAB4CE-22FF-B44B-9B0D-F22465EB54AB}"/>
                </a:ext>
              </a:extLst>
            </p:cNvPr>
            <p:cNvSpPr/>
            <p:nvPr/>
          </p:nvSpPr>
          <p:spPr>
            <a:xfrm>
              <a:off x="8839741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3FB68E-5832-7B48-97E7-0ED2FDB06A80}"/>
                </a:ext>
              </a:extLst>
            </p:cNvPr>
            <p:cNvSpPr/>
            <p:nvPr/>
          </p:nvSpPr>
          <p:spPr>
            <a:xfrm>
              <a:off x="8973579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C608038-8FF2-2042-82BE-40A499EAA02D}"/>
                </a:ext>
              </a:extLst>
            </p:cNvPr>
            <p:cNvSpPr/>
            <p:nvPr/>
          </p:nvSpPr>
          <p:spPr>
            <a:xfrm>
              <a:off x="910741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BD189A9-A6F6-724D-AB13-3259827DAC79}"/>
                </a:ext>
              </a:extLst>
            </p:cNvPr>
            <p:cNvSpPr/>
            <p:nvPr/>
          </p:nvSpPr>
          <p:spPr>
            <a:xfrm>
              <a:off x="9241253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07AEC4E-477C-CB4E-B87D-3E6B570EF919}"/>
                </a:ext>
              </a:extLst>
            </p:cNvPr>
            <p:cNvSpPr/>
            <p:nvPr/>
          </p:nvSpPr>
          <p:spPr>
            <a:xfrm>
              <a:off x="9375091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1B30482-7EC6-AF43-BE81-46C95DA51AA3}"/>
                </a:ext>
              </a:extLst>
            </p:cNvPr>
            <p:cNvSpPr/>
            <p:nvPr/>
          </p:nvSpPr>
          <p:spPr>
            <a:xfrm>
              <a:off x="9508928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1D68378-F758-3B4A-8F3D-D502CAA75AD7}"/>
                </a:ext>
              </a:extLst>
            </p:cNvPr>
            <p:cNvSpPr/>
            <p:nvPr/>
          </p:nvSpPr>
          <p:spPr>
            <a:xfrm>
              <a:off x="964276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9C6E410-9FC8-0140-9270-B125E3B15B14}"/>
                </a:ext>
              </a:extLst>
            </p:cNvPr>
            <p:cNvSpPr/>
            <p:nvPr/>
          </p:nvSpPr>
          <p:spPr>
            <a:xfrm>
              <a:off x="9776603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67232B5-C99B-DB49-9C25-49A19A621271}"/>
                </a:ext>
              </a:extLst>
            </p:cNvPr>
            <p:cNvSpPr/>
            <p:nvPr/>
          </p:nvSpPr>
          <p:spPr>
            <a:xfrm>
              <a:off x="9910440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D276BB7-9A70-6E4A-8480-A6C63C5D2F9F}"/>
                </a:ext>
              </a:extLst>
            </p:cNvPr>
            <p:cNvSpPr/>
            <p:nvPr/>
          </p:nvSpPr>
          <p:spPr>
            <a:xfrm>
              <a:off x="10044278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1068EAD-64BE-8E41-A68A-57A46569B749}"/>
                </a:ext>
              </a:extLst>
            </p:cNvPr>
            <p:cNvSpPr/>
            <p:nvPr/>
          </p:nvSpPr>
          <p:spPr>
            <a:xfrm>
              <a:off x="10178573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BE933C5-1258-7341-AFB2-BBEDFDC28692}"/>
                </a:ext>
              </a:extLst>
            </p:cNvPr>
            <p:cNvSpPr/>
            <p:nvPr/>
          </p:nvSpPr>
          <p:spPr>
            <a:xfrm>
              <a:off x="10312411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0C3E4D-D695-EE4E-AD05-2EC9F32BE037}"/>
                </a:ext>
              </a:extLst>
            </p:cNvPr>
            <p:cNvSpPr/>
            <p:nvPr/>
          </p:nvSpPr>
          <p:spPr>
            <a:xfrm>
              <a:off x="10446248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FAA7145-03DB-8C4E-BB4B-D5C44E2F753C}"/>
                </a:ext>
              </a:extLst>
            </p:cNvPr>
            <p:cNvSpPr/>
            <p:nvPr/>
          </p:nvSpPr>
          <p:spPr>
            <a:xfrm>
              <a:off x="1058008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75C0757-B1CE-0248-A55B-8E5F3D2D63E4}"/>
                </a:ext>
              </a:extLst>
            </p:cNvPr>
            <p:cNvSpPr/>
            <p:nvPr/>
          </p:nvSpPr>
          <p:spPr>
            <a:xfrm>
              <a:off x="10713923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1CE65ED-706A-B24F-A24D-A969574F91B3}"/>
                </a:ext>
              </a:extLst>
            </p:cNvPr>
            <p:cNvSpPr/>
            <p:nvPr/>
          </p:nvSpPr>
          <p:spPr>
            <a:xfrm>
              <a:off x="10847760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720B61E-153F-D14F-9C7D-BB770C19C00C}"/>
                </a:ext>
              </a:extLst>
            </p:cNvPr>
            <p:cNvSpPr/>
            <p:nvPr/>
          </p:nvSpPr>
          <p:spPr>
            <a:xfrm>
              <a:off x="10981598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EEC4AF6-8C2D-6B4D-8C7F-6B866ACD9CDC}"/>
                </a:ext>
              </a:extLst>
            </p:cNvPr>
            <p:cNvSpPr/>
            <p:nvPr/>
          </p:nvSpPr>
          <p:spPr>
            <a:xfrm>
              <a:off x="1111543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25B78BE-ACD8-104D-9E36-6614B6A78062}"/>
                </a:ext>
              </a:extLst>
            </p:cNvPr>
            <p:cNvSpPr/>
            <p:nvPr/>
          </p:nvSpPr>
          <p:spPr>
            <a:xfrm>
              <a:off x="11249272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2D6E78F-24E6-E448-B0FA-337693547F87}"/>
                </a:ext>
              </a:extLst>
            </p:cNvPr>
            <p:cNvSpPr/>
            <p:nvPr/>
          </p:nvSpPr>
          <p:spPr>
            <a:xfrm>
              <a:off x="11383110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5013476-B6D9-854D-98EC-9696355F9062}"/>
                </a:ext>
              </a:extLst>
            </p:cNvPr>
            <p:cNvSpPr/>
            <p:nvPr/>
          </p:nvSpPr>
          <p:spPr>
            <a:xfrm>
              <a:off x="11516947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C5BCAAD-7A60-E743-8288-B65DE31717FF}"/>
                </a:ext>
              </a:extLst>
            </p:cNvPr>
            <p:cNvSpPr/>
            <p:nvPr/>
          </p:nvSpPr>
          <p:spPr>
            <a:xfrm>
              <a:off x="1165078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3D5844C-C364-3C46-8048-CD49B716EBD8}"/>
                </a:ext>
              </a:extLst>
            </p:cNvPr>
            <p:cNvSpPr/>
            <p:nvPr/>
          </p:nvSpPr>
          <p:spPr>
            <a:xfrm>
              <a:off x="11784622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63ACF0D2-7848-8849-8827-9B3F0C4D5FE7}"/>
              </a:ext>
            </a:extLst>
          </p:cNvPr>
          <p:cNvSpPr/>
          <p:nvPr/>
        </p:nvSpPr>
        <p:spPr>
          <a:xfrm>
            <a:off x="-391884" y="3126377"/>
            <a:ext cx="12784184" cy="302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521285" y="1598021"/>
            <a:ext cx="11149430" cy="3283134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B8586-9F79-054F-BFF3-5B85E803A1F5}"/>
              </a:ext>
            </a:extLst>
          </p:cNvPr>
          <p:cNvSpPr txBox="1"/>
          <p:nvPr/>
        </p:nvSpPr>
        <p:spPr>
          <a:xfrm>
            <a:off x="14704383" y="5043364"/>
            <a:ext cx="147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image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29AF6BF5-75CE-B346-B210-314F5562A614}"/>
              </a:ext>
            </a:extLst>
          </p:cNvPr>
          <p:cNvSpPr txBox="1"/>
          <p:nvPr/>
        </p:nvSpPr>
        <p:spPr>
          <a:xfrm>
            <a:off x="14673903" y="5259772"/>
            <a:ext cx="1571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(render target)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73685" y="2971857"/>
            <a:ext cx="1143262" cy="646331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2055400" y="2971857"/>
            <a:ext cx="889765" cy="715089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vertex</a:t>
            </a:r>
          </a:p>
          <a:p>
            <a:pPr algn="ctr"/>
            <a:r>
              <a:rPr lang="en-US" dirty="0"/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3151669" y="2971857"/>
            <a:ext cx="889765" cy="715089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hull</a:t>
            </a:r>
          </a:p>
          <a:p>
            <a:pPr algn="ctr"/>
            <a:r>
              <a:rPr lang="en-US" dirty="0"/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248627" y="3110356"/>
            <a:ext cx="1156086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tessellator</a:t>
            </a:r>
            <a:endParaRPr lang="en-US" dirty="0"/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612211" y="2971857"/>
            <a:ext cx="998162" cy="715089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domain</a:t>
            </a:r>
          </a:p>
          <a:p>
            <a:pPr algn="ctr"/>
            <a:r>
              <a:rPr lang="en-US" dirty="0"/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817169" y="2971857"/>
            <a:ext cx="1165438" cy="715089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geometry</a:t>
            </a:r>
          </a:p>
          <a:p>
            <a:pPr algn="ctr"/>
            <a:r>
              <a:rPr lang="en-US" dirty="0"/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8221048" y="3110356"/>
            <a:ext cx="1064715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rasteriser</a:t>
            </a:r>
            <a:endParaRPr lang="en-US" dirty="0"/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524216" y="2971857"/>
            <a:ext cx="889765" cy="715089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pixel</a:t>
            </a:r>
          </a:p>
          <a:p>
            <a:pPr algn="ctr"/>
            <a:r>
              <a:rPr lang="en-US" dirty="0"/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652437" y="2971857"/>
            <a:ext cx="865878" cy="646331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merger</a:t>
            </a:r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45D17630-DC32-374E-A9A1-E9637F0A100E}"/>
              </a:ext>
            </a:extLst>
          </p:cNvPr>
          <p:cNvSpPr txBox="1"/>
          <p:nvPr/>
        </p:nvSpPr>
        <p:spPr>
          <a:xfrm>
            <a:off x="8369889" y="6254991"/>
            <a:ext cx="3101381" cy="408623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shaders – fully programmable</a:t>
            </a: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1B397386-FFB5-7D4E-B69B-86C99D3A3393}"/>
              </a:ext>
            </a:extLst>
          </p:cNvPr>
          <p:cNvSpPr txBox="1"/>
          <p:nvPr/>
        </p:nvSpPr>
        <p:spPr>
          <a:xfrm>
            <a:off x="7988617" y="5781876"/>
            <a:ext cx="3682098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fixed functions – change parameters</a:t>
            </a:r>
          </a:p>
        </p:txBody>
      </p:sp>
    </p:spTree>
    <p:extLst>
      <p:ext uri="{BB962C8B-B14F-4D97-AF65-F5344CB8AC3E}">
        <p14:creationId xmlns:p14="http://schemas.microsoft.com/office/powerpoint/2010/main" val="94553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5ADDB-C046-03F1-8D1D-FB1939348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B9CCC8-BBC5-598A-E387-7B9AAE8E6F5B}"/>
              </a:ext>
            </a:extLst>
          </p:cNvPr>
          <p:cNvGrpSpPr/>
          <p:nvPr/>
        </p:nvGrpSpPr>
        <p:grpSpPr>
          <a:xfrm>
            <a:off x="1625200" y="350701"/>
            <a:ext cx="8930951" cy="6156597"/>
            <a:chOff x="2209800" y="584361"/>
            <a:chExt cx="7772400" cy="53579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C3866E-4C56-D17F-325B-E559BC9C2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584361"/>
              <a:ext cx="7772400" cy="420832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0AA68F8-6D26-0714-E6AF-FF912F698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800" y="4792690"/>
              <a:ext cx="7772400" cy="114961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829B7B-9EC4-4DE4-C32A-E9619A0F1A5A}"/>
              </a:ext>
            </a:extLst>
          </p:cNvPr>
          <p:cNvSpPr txBox="1"/>
          <p:nvPr/>
        </p:nvSpPr>
        <p:spPr>
          <a:xfrm>
            <a:off x="6986296" y="6507298"/>
            <a:ext cx="6097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alain.xyz</a:t>
            </a:r>
            <a:r>
              <a:rPr lang="en-US" sz="1200" dirty="0"/>
              <a:t>/blog/a-review-of-shader-languages</a:t>
            </a:r>
          </a:p>
        </p:txBody>
      </p:sp>
    </p:spTree>
    <p:extLst>
      <p:ext uri="{BB962C8B-B14F-4D97-AF65-F5344CB8AC3E}">
        <p14:creationId xmlns:p14="http://schemas.microsoft.com/office/powerpoint/2010/main" val="1959817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DB097-4FA9-C191-603C-B3B3BD99C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4484F-E532-B66A-CFC2-02A94B8F6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87612" y="125508"/>
            <a:ext cx="10353762" cy="970450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19E7BC-CAA2-33C6-3AA0-52B987313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11" y="1334277"/>
            <a:ext cx="3453263" cy="1897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24A85-610E-CB91-31F7-9C1C4C6DE045}"/>
              </a:ext>
            </a:extLst>
          </p:cNvPr>
          <p:cNvSpPr txBox="1"/>
          <p:nvPr/>
        </p:nvSpPr>
        <p:spPr>
          <a:xfrm>
            <a:off x="1703416" y="3320438"/>
            <a:ext cx="2111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shader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BE2A7-F450-43B0-7585-E6F8371A6A55}"/>
              </a:ext>
            </a:extLst>
          </p:cNvPr>
          <p:cNvSpPr txBox="1"/>
          <p:nvPr/>
        </p:nvSpPr>
        <p:spPr>
          <a:xfrm>
            <a:off x="7733247" y="3320438"/>
            <a:ext cx="3166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Intermediary </a:t>
            </a:r>
            <a:r>
              <a:rPr lang="en-US" dirty="0">
                <a:solidFill>
                  <a:srgbClr val="FFFFFF"/>
                </a:solidFill>
              </a:rPr>
              <a:t>representation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11DB75-4E08-6974-5472-74B1DAD37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9" y="3836244"/>
            <a:ext cx="5070876" cy="2336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C3F78A-B0A1-5573-CBB3-52F0CBFBA4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126" r="26611"/>
          <a:stretch>
            <a:fillRect/>
          </a:stretch>
        </p:blipFill>
        <p:spPr>
          <a:xfrm>
            <a:off x="6237238" y="3726828"/>
            <a:ext cx="5704114" cy="3126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93EDBF-DB0C-21D9-744E-879124B9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663" y="1334277"/>
            <a:ext cx="3453263" cy="1897827"/>
          </a:xfrm>
          <a:prstGeom prst="rect">
            <a:avLst/>
          </a:prstGeom>
        </p:spPr>
      </p:pic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0B9CE44-CEA0-EF41-7B4D-4779988D76B8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4485574" y="2283191"/>
            <a:ext cx="2877089" cy="1270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F074097-4D3B-A013-EC00-AF1CF8CE8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751" y="1346977"/>
            <a:ext cx="3453263" cy="1897827"/>
          </a:xfrm>
          <a:prstGeom prst="rect">
            <a:avLst/>
          </a:prstGeom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CFCF7FBB-7EE7-352B-A115-0D98C1837E3F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>
            <a:off x="10815926" y="2283191"/>
            <a:ext cx="1681825" cy="1270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989A861-F769-D280-E159-8D4933B2F756}"/>
              </a:ext>
            </a:extLst>
          </p:cNvPr>
          <p:cNvSpPr txBox="1"/>
          <p:nvPr/>
        </p:nvSpPr>
        <p:spPr>
          <a:xfrm>
            <a:off x="12641249" y="3320438"/>
            <a:ext cx="3166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GPU-specific code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C9641-877E-CD2D-A88B-A7C42FAD0D2F}"/>
              </a:ext>
            </a:extLst>
          </p:cNvPr>
          <p:cNvSpPr txBox="1"/>
          <p:nvPr/>
        </p:nvSpPr>
        <p:spPr>
          <a:xfrm>
            <a:off x="4512867" y="2358587"/>
            <a:ext cx="3166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compiler</a:t>
            </a:r>
          </a:p>
        </p:txBody>
      </p:sp>
    </p:spTree>
    <p:extLst>
      <p:ext uri="{BB962C8B-B14F-4D97-AF65-F5344CB8AC3E}">
        <p14:creationId xmlns:p14="http://schemas.microsoft.com/office/powerpoint/2010/main" val="3262434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64D6F-1C35-094C-8453-E39F227E9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2DCA5-14FC-40D9-7568-23E601C8A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87612" y="125508"/>
            <a:ext cx="10353762" cy="970450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7C210-18A4-6A9E-9F9D-CF99595FC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89983" y="1334277"/>
            <a:ext cx="3453263" cy="1897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481BA1-9C6D-AB3D-A703-CD46666ABC2C}"/>
              </a:ext>
            </a:extLst>
          </p:cNvPr>
          <p:cNvSpPr txBox="1"/>
          <p:nvPr/>
        </p:nvSpPr>
        <p:spPr>
          <a:xfrm>
            <a:off x="-2418878" y="3320438"/>
            <a:ext cx="2111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shader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E463C-DF69-C0E8-DC6A-816B9F155F34}"/>
              </a:ext>
            </a:extLst>
          </p:cNvPr>
          <p:cNvSpPr txBox="1"/>
          <p:nvPr/>
        </p:nvSpPr>
        <p:spPr>
          <a:xfrm>
            <a:off x="3610953" y="3320438"/>
            <a:ext cx="3166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Intermediary </a:t>
            </a:r>
            <a:r>
              <a:rPr lang="en-US" dirty="0">
                <a:solidFill>
                  <a:srgbClr val="FFFFFF"/>
                </a:solidFill>
              </a:rPr>
              <a:t>representation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F0D3CD-F949-5AD1-4EA1-88457117B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33795" y="3836244"/>
            <a:ext cx="5070876" cy="2336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F98C70-2E4C-B568-CB60-BC7682BACA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126" r="26611"/>
          <a:stretch>
            <a:fillRect/>
          </a:stretch>
        </p:blipFill>
        <p:spPr>
          <a:xfrm>
            <a:off x="2114944" y="3726828"/>
            <a:ext cx="5704114" cy="3126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9715F-D96C-2A69-B8B3-6CBCF3AB1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369" y="1334277"/>
            <a:ext cx="3453263" cy="1897827"/>
          </a:xfrm>
          <a:prstGeom prst="rect">
            <a:avLst/>
          </a:prstGeom>
        </p:spPr>
      </p:pic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5A235C3A-AEE4-695B-0171-6F6AF94918B0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363280" y="2283191"/>
            <a:ext cx="2877089" cy="1270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5FFF5E9-F75E-D128-9D27-BD92757DA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457" y="1346977"/>
            <a:ext cx="3453263" cy="1897827"/>
          </a:xfrm>
          <a:prstGeom prst="rect">
            <a:avLst/>
          </a:prstGeom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8FB89E97-4083-EFED-68D4-8084A505039E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>
            <a:off x="6693632" y="2283191"/>
            <a:ext cx="1681825" cy="1270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A50309-D150-F5AE-6F99-36FCF9A59510}"/>
              </a:ext>
            </a:extLst>
          </p:cNvPr>
          <p:cNvSpPr txBox="1"/>
          <p:nvPr/>
        </p:nvSpPr>
        <p:spPr>
          <a:xfrm>
            <a:off x="8518955" y="3320438"/>
            <a:ext cx="3166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GPU-specific code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898D5D-FFD8-6AC6-5A43-E8E863288D05}"/>
              </a:ext>
            </a:extLst>
          </p:cNvPr>
          <p:cNvSpPr txBox="1"/>
          <p:nvPr/>
        </p:nvSpPr>
        <p:spPr>
          <a:xfrm>
            <a:off x="6096000" y="2369742"/>
            <a:ext cx="3166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driver</a:t>
            </a:r>
          </a:p>
        </p:txBody>
      </p:sp>
    </p:spTree>
    <p:extLst>
      <p:ext uri="{BB962C8B-B14F-4D97-AF65-F5344CB8AC3E}">
        <p14:creationId xmlns:p14="http://schemas.microsoft.com/office/powerpoint/2010/main" val="3831065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5333</TotalTime>
  <Words>209</Words>
  <Application>Microsoft Macintosh PowerPoint</Application>
  <PresentationFormat>Widescreen</PresentationFormat>
  <Paragraphs>72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Calisto MT</vt:lpstr>
      <vt:lpstr>Wingdings 2</vt:lpstr>
      <vt:lpstr>Slate</vt:lpstr>
      <vt:lpstr>Computer Graphics Rendering</vt:lpstr>
      <vt:lpstr> … 1992</vt:lpstr>
      <vt:lpstr> … 2010</vt:lpstr>
      <vt:lpstr>Developing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Vertex shader example</vt:lpstr>
      <vt:lpstr>Vertex shader code can use ‘time’ variable</vt:lpstr>
      <vt:lpstr>PowerPoint Presentation</vt:lpstr>
      <vt:lpstr>Fragment shader example</vt:lpstr>
      <vt:lpstr>GLSL on ShaderToy</vt:lpstr>
      <vt:lpstr>Live demos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kartic</dc:creator>
  <cp:lastModifiedBy>Kartic Subr</cp:lastModifiedBy>
  <cp:revision>242</cp:revision>
  <dcterms:created xsi:type="dcterms:W3CDTF">2019-09-17T08:37:08Z</dcterms:created>
  <dcterms:modified xsi:type="dcterms:W3CDTF">2025-11-11T14:31:30Z</dcterms:modified>
</cp:coreProperties>
</file>